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0.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11.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2.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5.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9.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1.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notesSlides/notesSlide20.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5.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3" r:id="rId2"/>
    <p:sldMasterId id="2147483663" r:id="rId3"/>
    <p:sldMasterId id="2147483951" r:id="rId4"/>
    <p:sldMasterId id="2147484103" r:id="rId5"/>
    <p:sldMasterId id="2147484257" r:id="rId6"/>
    <p:sldMasterId id="2147484380" r:id="rId7"/>
    <p:sldMasterId id="2147484902" r:id="rId8"/>
    <p:sldMasterId id="2147486374" r:id="rId9"/>
    <p:sldMasterId id="2147486386" r:id="rId10"/>
    <p:sldMasterId id="2147486827" r:id="rId11"/>
    <p:sldMasterId id="2147487706" r:id="rId12"/>
    <p:sldMasterId id="2147487720" r:id="rId13"/>
    <p:sldMasterId id="2147487734" r:id="rId14"/>
    <p:sldMasterId id="2147487748" r:id="rId15"/>
    <p:sldMasterId id="2147487760" r:id="rId16"/>
    <p:sldMasterId id="2147487789" r:id="rId17"/>
    <p:sldMasterId id="2147487838" r:id="rId18"/>
    <p:sldMasterId id="2147487913" r:id="rId19"/>
    <p:sldMasterId id="2147487925" r:id="rId20"/>
    <p:sldMasterId id="2147487989" r:id="rId21"/>
    <p:sldMasterId id="2147488002" r:id="rId22"/>
    <p:sldMasterId id="2147488016" r:id="rId23"/>
  </p:sldMasterIdLst>
  <p:notesMasterIdLst>
    <p:notesMasterId r:id="rId198"/>
  </p:notesMasterIdLst>
  <p:sldIdLst>
    <p:sldId id="648" r:id="rId24"/>
    <p:sldId id="640" r:id="rId25"/>
    <p:sldId id="2417" r:id="rId26"/>
    <p:sldId id="2429" r:id="rId27"/>
    <p:sldId id="2430" r:id="rId28"/>
    <p:sldId id="2431" r:id="rId29"/>
    <p:sldId id="2432" r:id="rId30"/>
    <p:sldId id="2433" r:id="rId31"/>
    <p:sldId id="2434" r:id="rId32"/>
    <p:sldId id="2435" r:id="rId33"/>
    <p:sldId id="2436" r:id="rId34"/>
    <p:sldId id="2409" r:id="rId35"/>
    <p:sldId id="595" r:id="rId36"/>
    <p:sldId id="417" r:id="rId37"/>
    <p:sldId id="601" r:id="rId38"/>
    <p:sldId id="596" r:id="rId39"/>
    <p:sldId id="301" r:id="rId40"/>
    <p:sldId id="597" r:id="rId41"/>
    <p:sldId id="418" r:id="rId42"/>
    <p:sldId id="341" r:id="rId43"/>
    <p:sldId id="302" r:id="rId44"/>
    <p:sldId id="598" r:id="rId45"/>
    <p:sldId id="303" r:id="rId46"/>
    <p:sldId id="634" r:id="rId47"/>
    <p:sldId id="599" r:id="rId48"/>
    <p:sldId id="447" r:id="rId49"/>
    <p:sldId id="448" r:id="rId50"/>
    <p:sldId id="449" r:id="rId51"/>
    <p:sldId id="450" r:id="rId52"/>
    <p:sldId id="453" r:id="rId53"/>
    <p:sldId id="454" r:id="rId54"/>
    <p:sldId id="455" r:id="rId55"/>
    <p:sldId id="456" r:id="rId56"/>
    <p:sldId id="600" r:id="rId57"/>
    <p:sldId id="366" r:id="rId58"/>
    <p:sldId id="367" r:id="rId59"/>
    <p:sldId id="368" r:id="rId60"/>
    <p:sldId id="537" r:id="rId61"/>
    <p:sldId id="535" r:id="rId62"/>
    <p:sldId id="272" r:id="rId63"/>
    <p:sldId id="604" r:id="rId64"/>
    <p:sldId id="304" r:id="rId65"/>
    <p:sldId id="676" r:id="rId66"/>
    <p:sldId id="605" r:id="rId67"/>
    <p:sldId id="410" r:id="rId68"/>
    <p:sldId id="305" r:id="rId69"/>
    <p:sldId id="606" r:id="rId70"/>
    <p:sldId id="419" r:id="rId71"/>
    <p:sldId id="308" r:id="rId72"/>
    <p:sldId id="542" r:id="rId73"/>
    <p:sldId id="543" r:id="rId74"/>
    <p:sldId id="538" r:id="rId75"/>
    <p:sldId id="607" r:id="rId76"/>
    <p:sldId id="416" r:id="rId77"/>
    <p:sldId id="541" r:id="rId78"/>
    <p:sldId id="539" r:id="rId79"/>
    <p:sldId id="608" r:id="rId80"/>
    <p:sldId id="540" r:id="rId81"/>
    <p:sldId id="433" r:id="rId82"/>
    <p:sldId id="309" r:id="rId83"/>
    <p:sldId id="306" r:id="rId84"/>
    <p:sldId id="534" r:id="rId85"/>
    <p:sldId id="2437" r:id="rId86"/>
    <p:sldId id="322" r:id="rId87"/>
    <p:sldId id="346" r:id="rId88"/>
    <p:sldId id="677" r:id="rId89"/>
    <p:sldId id="678" r:id="rId90"/>
    <p:sldId id="673" r:id="rId91"/>
    <p:sldId id="674" r:id="rId92"/>
    <p:sldId id="457" r:id="rId93"/>
    <p:sldId id="458" r:id="rId94"/>
    <p:sldId id="459" r:id="rId95"/>
    <p:sldId id="460" r:id="rId96"/>
    <p:sldId id="461" r:id="rId97"/>
    <p:sldId id="685" r:id="rId98"/>
    <p:sldId id="686" r:id="rId99"/>
    <p:sldId id="609" r:id="rId100"/>
    <p:sldId id="310" r:id="rId101"/>
    <p:sldId id="420" r:id="rId102"/>
    <p:sldId id="274" r:id="rId103"/>
    <p:sldId id="381" r:id="rId104"/>
    <p:sldId id="616" r:id="rId105"/>
    <p:sldId id="610" r:id="rId106"/>
    <p:sldId id="725" r:id="rId107"/>
    <p:sldId id="325" r:id="rId108"/>
    <p:sldId id="724" r:id="rId109"/>
    <p:sldId id="611" r:id="rId110"/>
    <p:sldId id="726" r:id="rId111"/>
    <p:sldId id="311" r:id="rId112"/>
    <p:sldId id="612" r:id="rId113"/>
    <p:sldId id="421" r:id="rId114"/>
    <p:sldId id="373" r:id="rId115"/>
    <p:sldId id="613" r:id="rId116"/>
    <p:sldId id="326" r:id="rId117"/>
    <p:sldId id="409" r:id="rId118"/>
    <p:sldId id="392" r:id="rId119"/>
    <p:sldId id="602" r:id="rId120"/>
    <p:sldId id="614" r:id="rId121"/>
    <p:sldId id="395" r:id="rId122"/>
    <p:sldId id="396" r:id="rId123"/>
    <p:sldId id="523" r:id="rId124"/>
    <p:sldId id="463" r:id="rId125"/>
    <p:sldId id="464" r:id="rId126"/>
    <p:sldId id="465" r:id="rId127"/>
    <p:sldId id="466" r:id="rId128"/>
    <p:sldId id="467" r:id="rId129"/>
    <p:sldId id="468" r:id="rId130"/>
    <p:sldId id="469" r:id="rId131"/>
    <p:sldId id="470" r:id="rId132"/>
    <p:sldId id="471" r:id="rId133"/>
    <p:sldId id="472" r:id="rId134"/>
    <p:sldId id="473" r:id="rId135"/>
    <p:sldId id="474" r:id="rId136"/>
    <p:sldId id="475" r:id="rId137"/>
    <p:sldId id="476" r:id="rId138"/>
    <p:sldId id="478" r:id="rId139"/>
    <p:sldId id="479" r:id="rId140"/>
    <p:sldId id="728" r:id="rId141"/>
    <p:sldId id="615" r:id="rId142"/>
    <p:sldId id="315" r:id="rId143"/>
    <p:sldId id="403" r:id="rId144"/>
    <p:sldId id="316" r:id="rId145"/>
    <p:sldId id="691" r:id="rId146"/>
    <p:sldId id="729" r:id="rId147"/>
    <p:sldId id="693" r:id="rId148"/>
    <p:sldId id="694" r:id="rId149"/>
    <p:sldId id="695" r:id="rId150"/>
    <p:sldId id="696" r:id="rId151"/>
    <p:sldId id="697" r:id="rId152"/>
    <p:sldId id="698" r:id="rId153"/>
    <p:sldId id="699" r:id="rId154"/>
    <p:sldId id="700" r:id="rId155"/>
    <p:sldId id="701" r:id="rId156"/>
    <p:sldId id="702" r:id="rId157"/>
    <p:sldId id="703" r:id="rId158"/>
    <p:sldId id="704" r:id="rId159"/>
    <p:sldId id="705" r:id="rId160"/>
    <p:sldId id="706" r:id="rId161"/>
    <p:sldId id="707" r:id="rId162"/>
    <p:sldId id="708" r:id="rId163"/>
    <p:sldId id="709" r:id="rId164"/>
    <p:sldId id="710" r:id="rId165"/>
    <p:sldId id="711" r:id="rId166"/>
    <p:sldId id="712" r:id="rId167"/>
    <p:sldId id="713" r:id="rId168"/>
    <p:sldId id="714" r:id="rId169"/>
    <p:sldId id="715" r:id="rId170"/>
    <p:sldId id="716" r:id="rId171"/>
    <p:sldId id="717" r:id="rId172"/>
    <p:sldId id="718" r:id="rId173"/>
    <p:sldId id="317" r:id="rId174"/>
    <p:sldId id="727" r:id="rId175"/>
    <p:sldId id="318" r:id="rId176"/>
    <p:sldId id="617" r:id="rId177"/>
    <p:sldId id="730" r:id="rId178"/>
    <p:sldId id="618" r:id="rId179"/>
    <p:sldId id="343" r:id="rId180"/>
    <p:sldId id="619" r:id="rId181"/>
    <p:sldId id="517" r:id="rId182"/>
    <p:sldId id="515" r:id="rId183"/>
    <p:sldId id="320" r:id="rId184"/>
    <p:sldId id="620" r:id="rId185"/>
    <p:sldId id="313" r:id="rId186"/>
    <p:sldId id="581" r:id="rId187"/>
    <p:sldId id="731" r:id="rId188"/>
    <p:sldId id="690" r:id="rId189"/>
    <p:sldId id="880" r:id="rId190"/>
    <p:sldId id="688" r:id="rId191"/>
    <p:sldId id="689" r:id="rId192"/>
    <p:sldId id="722" r:id="rId193"/>
    <p:sldId id="721" r:id="rId194"/>
    <p:sldId id="683" r:id="rId195"/>
    <p:sldId id="723" r:id="rId196"/>
    <p:sldId id="684" r:id="rId197"/>
  </p:sldIdLst>
  <p:sldSz cx="9144000" cy="6858000" type="screen4x3"/>
  <p:notesSz cx="6858000" cy="9144000"/>
  <p:defaultTextStyle>
    <a:defPPr>
      <a:defRPr lang="en-US"/>
    </a:defPPr>
    <a:lvl1pPr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1pPr>
    <a:lvl2pPr marL="457200"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2pPr>
    <a:lvl3pPr marL="914400"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3pPr>
    <a:lvl4pPr marL="1371600"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4pPr>
    <a:lvl5pPr marL="1828800" algn="l" rtl="0" fontAlgn="base">
      <a:spcBef>
        <a:spcPct val="50000"/>
      </a:spcBef>
      <a:spcAft>
        <a:spcPct val="0"/>
      </a:spcAft>
      <a:defRPr sz="28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8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8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8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8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A517DB5D-350E-E447-BE56-02B891493E9E}">
          <p14:sldIdLst>
            <p14:sldId id="648"/>
            <p14:sldId id="640"/>
            <p14:sldId id="2417"/>
            <p14:sldId id="2429"/>
            <p14:sldId id="2430"/>
            <p14:sldId id="2431"/>
            <p14:sldId id="2432"/>
            <p14:sldId id="2433"/>
            <p14:sldId id="2434"/>
            <p14:sldId id="2435"/>
            <p14:sldId id="2436"/>
            <p14:sldId id="2409"/>
          </p14:sldIdLst>
        </p14:section>
        <p14:section name="Chapters" id="{206D9019-938D-A348-9289-9ADBBDC30631}">
          <p14:sldIdLst>
            <p14:sldId id="595"/>
            <p14:sldId id="417"/>
            <p14:sldId id="601"/>
            <p14:sldId id="596"/>
            <p14:sldId id="301"/>
            <p14:sldId id="597"/>
            <p14:sldId id="418"/>
            <p14:sldId id="341"/>
            <p14:sldId id="302"/>
            <p14:sldId id="598"/>
            <p14:sldId id="303"/>
            <p14:sldId id="634"/>
            <p14:sldId id="599"/>
            <p14:sldId id="447"/>
            <p14:sldId id="448"/>
            <p14:sldId id="449"/>
            <p14:sldId id="450"/>
            <p14:sldId id="453"/>
            <p14:sldId id="454"/>
            <p14:sldId id="455"/>
            <p14:sldId id="456"/>
            <p14:sldId id="600"/>
            <p14:sldId id="366"/>
            <p14:sldId id="367"/>
            <p14:sldId id="368"/>
            <p14:sldId id="537"/>
            <p14:sldId id="535"/>
            <p14:sldId id="272"/>
            <p14:sldId id="604"/>
            <p14:sldId id="304"/>
            <p14:sldId id="676"/>
            <p14:sldId id="605"/>
            <p14:sldId id="410"/>
            <p14:sldId id="305"/>
            <p14:sldId id="606"/>
            <p14:sldId id="419"/>
            <p14:sldId id="308"/>
            <p14:sldId id="542"/>
            <p14:sldId id="543"/>
            <p14:sldId id="538"/>
            <p14:sldId id="607"/>
            <p14:sldId id="416"/>
            <p14:sldId id="541"/>
            <p14:sldId id="539"/>
            <p14:sldId id="608"/>
            <p14:sldId id="540"/>
            <p14:sldId id="433"/>
            <p14:sldId id="309"/>
            <p14:sldId id="306"/>
            <p14:sldId id="534"/>
            <p14:sldId id="2437"/>
            <p14:sldId id="322"/>
            <p14:sldId id="346"/>
            <p14:sldId id="677"/>
            <p14:sldId id="678"/>
            <p14:sldId id="673"/>
            <p14:sldId id="674"/>
            <p14:sldId id="457"/>
            <p14:sldId id="458"/>
            <p14:sldId id="459"/>
            <p14:sldId id="460"/>
            <p14:sldId id="461"/>
            <p14:sldId id="685"/>
            <p14:sldId id="686"/>
            <p14:sldId id="609"/>
            <p14:sldId id="310"/>
            <p14:sldId id="420"/>
            <p14:sldId id="274"/>
            <p14:sldId id="381"/>
            <p14:sldId id="616"/>
            <p14:sldId id="610"/>
            <p14:sldId id="725"/>
            <p14:sldId id="325"/>
            <p14:sldId id="724"/>
            <p14:sldId id="611"/>
            <p14:sldId id="726"/>
            <p14:sldId id="311"/>
            <p14:sldId id="612"/>
            <p14:sldId id="421"/>
            <p14:sldId id="373"/>
            <p14:sldId id="613"/>
            <p14:sldId id="326"/>
            <p14:sldId id="409"/>
            <p14:sldId id="392"/>
            <p14:sldId id="602"/>
            <p14:sldId id="614"/>
            <p14:sldId id="395"/>
            <p14:sldId id="396"/>
            <p14:sldId id="523"/>
            <p14:sldId id="463"/>
            <p14:sldId id="464"/>
            <p14:sldId id="465"/>
            <p14:sldId id="466"/>
            <p14:sldId id="467"/>
            <p14:sldId id="468"/>
            <p14:sldId id="469"/>
            <p14:sldId id="470"/>
            <p14:sldId id="471"/>
            <p14:sldId id="472"/>
            <p14:sldId id="473"/>
            <p14:sldId id="474"/>
            <p14:sldId id="475"/>
            <p14:sldId id="476"/>
            <p14:sldId id="478"/>
            <p14:sldId id="479"/>
            <p14:sldId id="728"/>
            <p14:sldId id="615"/>
            <p14:sldId id="315"/>
            <p14:sldId id="403"/>
            <p14:sldId id="316"/>
            <p14:sldId id="691"/>
            <p14:sldId id="729"/>
            <p14:sldId id="693"/>
            <p14:sldId id="694"/>
            <p14:sldId id="695"/>
            <p14:sldId id="696"/>
            <p14:sldId id="697"/>
            <p14:sldId id="698"/>
            <p14:sldId id="699"/>
            <p14:sldId id="700"/>
            <p14:sldId id="701"/>
            <p14:sldId id="702"/>
            <p14:sldId id="703"/>
            <p14:sldId id="704"/>
            <p14:sldId id="705"/>
            <p14:sldId id="706"/>
            <p14:sldId id="707"/>
            <p14:sldId id="708"/>
            <p14:sldId id="709"/>
            <p14:sldId id="710"/>
            <p14:sldId id="711"/>
            <p14:sldId id="712"/>
            <p14:sldId id="713"/>
            <p14:sldId id="714"/>
            <p14:sldId id="715"/>
            <p14:sldId id="716"/>
            <p14:sldId id="717"/>
            <p14:sldId id="718"/>
            <p14:sldId id="317"/>
            <p14:sldId id="727"/>
            <p14:sldId id="318"/>
            <p14:sldId id="617"/>
            <p14:sldId id="730"/>
            <p14:sldId id="618"/>
            <p14:sldId id="343"/>
            <p14:sldId id="619"/>
            <p14:sldId id="517"/>
            <p14:sldId id="515"/>
            <p14:sldId id="320"/>
            <p14:sldId id="620"/>
            <p14:sldId id="313"/>
            <p14:sldId id="581"/>
          </p14:sldIdLst>
        </p14:section>
        <p14:section name="Conclusion" id="{1E18358B-E523-FA45-8FD2-78334ADA52D2}">
          <p14:sldIdLst>
            <p14:sldId id="731"/>
            <p14:sldId id="690"/>
            <p14:sldId id="880"/>
            <p14:sldId id="688"/>
            <p14:sldId id="689"/>
            <p14:sldId id="722"/>
            <p14:sldId id="721"/>
            <p14:sldId id="683"/>
            <p14:sldId id="723"/>
            <p14:sldId id="68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37D"/>
    <a:srgbClr val="663300"/>
    <a:srgbClr val="FF6600"/>
    <a:srgbClr val="CC00FF"/>
    <a:srgbClr val="FFFF66"/>
    <a:srgbClr val="CCCC00"/>
    <a:srgbClr val="990000"/>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95" autoAdjust="0"/>
    <p:restoredTop sz="77854" autoAdjust="0"/>
  </p:normalViewPr>
  <p:slideViewPr>
    <p:cSldViewPr>
      <p:cViewPr varScale="1">
        <p:scale>
          <a:sx n="90" d="100"/>
          <a:sy n="90" d="100"/>
        </p:scale>
        <p:origin x="192" y="712"/>
      </p:cViewPr>
      <p:guideLst>
        <p:guide orient="horz" pos="2160"/>
        <p:guide pos="2880"/>
      </p:guideLst>
    </p:cSldViewPr>
  </p:slideViewPr>
  <p:outlineViewPr>
    <p:cViewPr>
      <p:scale>
        <a:sx n="33" d="100"/>
        <a:sy n="33" d="100"/>
      </p:scale>
      <p:origin x="36040" y="984"/>
    </p:cViewPr>
    <p:sldLst>
      <p:sld r:id="rId1" collapse="1"/>
      <p:sld r:id="rId2" collapse="1"/>
      <p:sld r:id="rId3" collapse="1"/>
    </p:sldLst>
  </p:outlineViewPr>
  <p:notesTextViewPr>
    <p:cViewPr>
      <p:scale>
        <a:sx n="100" d="100"/>
        <a:sy n="100" d="100"/>
      </p:scale>
      <p:origin x="0" y="0"/>
    </p:cViewPr>
  </p:notesTextViewPr>
  <p:sorterViewPr>
    <p:cViewPr varScale="1">
      <p:scale>
        <a:sx n="50" d="100"/>
        <a:sy n="50" d="100"/>
      </p:scale>
      <p:origin x="0" y="273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91" Type="http://schemas.openxmlformats.org/officeDocument/2006/relationships/slide" Target="slides/slide168.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slide" Target="slides/slide158.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92" Type="http://schemas.openxmlformats.org/officeDocument/2006/relationships/slide" Target="slides/slide169.xml"/><Relationship Id="rId12" Type="http://schemas.openxmlformats.org/officeDocument/2006/relationships/slideMaster" Target="slideMasters/slideMaster12.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5" Type="http://schemas.openxmlformats.org/officeDocument/2006/relationships/slide" Target="slides/slide52.xml"/><Relationship Id="rId96" Type="http://schemas.openxmlformats.org/officeDocument/2006/relationships/slide" Target="slides/slide73.xml"/><Relationship Id="rId140" Type="http://schemas.openxmlformats.org/officeDocument/2006/relationships/slide" Target="slides/slide117.xml"/><Relationship Id="rId161" Type="http://schemas.openxmlformats.org/officeDocument/2006/relationships/slide" Target="slides/slide138.xml"/><Relationship Id="rId182" Type="http://schemas.openxmlformats.org/officeDocument/2006/relationships/slide" Target="slides/slide159.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6.xml"/><Relationship Id="rId44" Type="http://schemas.openxmlformats.org/officeDocument/2006/relationships/slide" Target="slides/slide21.xml"/><Relationship Id="rId65" Type="http://schemas.openxmlformats.org/officeDocument/2006/relationships/slide" Target="slides/slide42.xml"/><Relationship Id="rId86" Type="http://schemas.openxmlformats.org/officeDocument/2006/relationships/slide" Target="slides/slide63.xml"/><Relationship Id="rId130" Type="http://schemas.openxmlformats.org/officeDocument/2006/relationships/slide" Target="slides/slide107.xml"/><Relationship Id="rId151" Type="http://schemas.openxmlformats.org/officeDocument/2006/relationships/slide" Target="slides/slide128.xml"/><Relationship Id="rId172" Type="http://schemas.openxmlformats.org/officeDocument/2006/relationships/slide" Target="slides/slide149.xml"/><Relationship Id="rId193" Type="http://schemas.openxmlformats.org/officeDocument/2006/relationships/slide" Target="slides/slide170.xml"/><Relationship Id="rId13" Type="http://schemas.openxmlformats.org/officeDocument/2006/relationships/slideMaster" Target="slideMasters/slideMaster13.xml"/><Relationship Id="rId109" Type="http://schemas.openxmlformats.org/officeDocument/2006/relationships/slide" Target="slides/slide86.xml"/><Relationship Id="rId34" Type="http://schemas.openxmlformats.org/officeDocument/2006/relationships/slide" Target="slides/slide11.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20" Type="http://schemas.openxmlformats.org/officeDocument/2006/relationships/slide" Target="slides/slide97.xml"/><Relationship Id="rId141" Type="http://schemas.openxmlformats.org/officeDocument/2006/relationships/slide" Target="slides/slide118.xml"/><Relationship Id="rId7" Type="http://schemas.openxmlformats.org/officeDocument/2006/relationships/slideMaster" Target="slideMasters/slideMaster7.xml"/><Relationship Id="rId162" Type="http://schemas.openxmlformats.org/officeDocument/2006/relationships/slide" Target="slides/slide139.xml"/><Relationship Id="rId183"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slide" Target="slides/slide150.xml"/><Relationship Id="rId194" Type="http://schemas.openxmlformats.org/officeDocument/2006/relationships/slide" Target="slides/slide171.xml"/><Relationship Id="rId199" Type="http://schemas.openxmlformats.org/officeDocument/2006/relationships/presProps" Target="pres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184" Type="http://schemas.openxmlformats.org/officeDocument/2006/relationships/slide" Target="slides/slide161.xml"/><Relationship Id="rId189" Type="http://schemas.openxmlformats.org/officeDocument/2006/relationships/slide" Target="slides/slide166.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slide" Target="slides/slide156.xml"/><Relationship Id="rId195" Type="http://schemas.openxmlformats.org/officeDocument/2006/relationships/slide" Target="slides/slide172.xml"/><Relationship Id="rId190" Type="http://schemas.openxmlformats.org/officeDocument/2006/relationships/slide" Target="slides/slide167.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185" Type="http://schemas.openxmlformats.org/officeDocument/2006/relationships/slide" Target="slides/slide16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7.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96" Type="http://schemas.openxmlformats.org/officeDocument/2006/relationships/slide" Target="slides/slide173.xml"/><Relationship Id="rId200"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186" Type="http://schemas.openxmlformats.org/officeDocument/2006/relationships/slide" Target="slides/slide163.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slide" Target="slides/slide153.xml"/><Relationship Id="rId197" Type="http://schemas.openxmlformats.org/officeDocument/2006/relationships/slide" Target="slides/slide174.xml"/><Relationship Id="rId201" Type="http://schemas.openxmlformats.org/officeDocument/2006/relationships/theme" Target="theme/theme1.xml"/><Relationship Id="rId17" Type="http://schemas.openxmlformats.org/officeDocument/2006/relationships/slideMaster" Target="slideMasters/slideMaster17.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 Id="rId70" Type="http://schemas.openxmlformats.org/officeDocument/2006/relationships/slide" Target="slides/slide47.xml"/><Relationship Id="rId91" Type="http://schemas.openxmlformats.org/officeDocument/2006/relationships/slide" Target="slides/slide68.xml"/><Relationship Id="rId145" Type="http://schemas.openxmlformats.org/officeDocument/2006/relationships/slide" Target="slides/slide122.xml"/><Relationship Id="rId166" Type="http://schemas.openxmlformats.org/officeDocument/2006/relationships/slide" Target="slides/slide143.xml"/><Relationship Id="rId187" Type="http://schemas.openxmlformats.org/officeDocument/2006/relationships/slide" Target="slides/slide164.xml"/><Relationship Id="rId1" Type="http://schemas.openxmlformats.org/officeDocument/2006/relationships/slideMaster" Target="slideMasters/slideMaster1.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60" Type="http://schemas.openxmlformats.org/officeDocument/2006/relationships/slide" Target="slides/slide37.xml"/><Relationship Id="rId81" Type="http://schemas.openxmlformats.org/officeDocument/2006/relationships/slide" Target="slides/slide58.xml"/><Relationship Id="rId135" Type="http://schemas.openxmlformats.org/officeDocument/2006/relationships/slide" Target="slides/slide112.xml"/><Relationship Id="rId156" Type="http://schemas.openxmlformats.org/officeDocument/2006/relationships/slide" Target="slides/slide133.xml"/><Relationship Id="rId177" Type="http://schemas.openxmlformats.org/officeDocument/2006/relationships/slide" Target="slides/slide154.xml"/><Relationship Id="rId198" Type="http://schemas.openxmlformats.org/officeDocument/2006/relationships/notesMaster" Target="notesMasters/notesMaster1.xml"/><Relationship Id="rId202" Type="http://schemas.openxmlformats.org/officeDocument/2006/relationships/tableStyles" Target="tableStyles.xml"/><Relationship Id="rId18" Type="http://schemas.openxmlformats.org/officeDocument/2006/relationships/slideMaster" Target="slideMasters/slideMaster18.xml"/><Relationship Id="rId39" Type="http://schemas.openxmlformats.org/officeDocument/2006/relationships/slide" Target="slides/slide16.xml"/><Relationship Id="rId50" Type="http://schemas.openxmlformats.org/officeDocument/2006/relationships/slide" Target="slides/slide27.xml"/><Relationship Id="rId104" Type="http://schemas.openxmlformats.org/officeDocument/2006/relationships/slide" Target="slides/slide81.xml"/><Relationship Id="rId125" Type="http://schemas.openxmlformats.org/officeDocument/2006/relationships/slide" Target="slides/slide102.xml"/><Relationship Id="rId146" Type="http://schemas.openxmlformats.org/officeDocument/2006/relationships/slide" Target="slides/slide123.xml"/><Relationship Id="rId167" Type="http://schemas.openxmlformats.org/officeDocument/2006/relationships/slide" Target="slides/slide144.xml"/><Relationship Id="rId188" Type="http://schemas.openxmlformats.org/officeDocument/2006/relationships/slide" Target="slides/slide165.xml"/><Relationship Id="rId71" Type="http://schemas.openxmlformats.org/officeDocument/2006/relationships/slide" Target="slides/slide48.xml"/><Relationship Id="rId92" Type="http://schemas.openxmlformats.org/officeDocument/2006/relationships/slide" Target="slides/slide69.xml"/></Relationships>
</file>

<file path=ppt/_rels/viewProps.xml.rels><?xml version="1.0" encoding="UTF-8" standalone="yes"?>
<Relationships xmlns="http://schemas.openxmlformats.org/package/2006/relationships"><Relationship Id="rId3" Type="http://schemas.openxmlformats.org/officeDocument/2006/relationships/slide" Target="slides/slide63.xml"/><Relationship Id="rId2" Type="http://schemas.openxmlformats.org/officeDocument/2006/relationships/slide" Target="slides/slide17.xml"/><Relationship Id="rId1" Type="http://schemas.openxmlformats.org/officeDocument/2006/relationships/slide" Target="slides/slide1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026" name="Rectangle 2"/>
          <p:cNvSpPr>
            <a:spLocks noGrp="1" noChangeArrowheads="1"/>
          </p:cNvSpPr>
          <p:nvPr>
            <p:ph type="hdr" sz="quarter"/>
          </p:nvPr>
        </p:nvSpPr>
        <p:spPr bwMode="auto">
          <a:xfrm>
            <a:off x="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a:latin typeface="Times New Roman" pitchFamily="-112" charset="0"/>
                <a:ea typeface="+mn-ea"/>
                <a:cs typeface="+mn-cs"/>
              </a:defRPr>
            </a:lvl1pPr>
          </a:lstStyle>
          <a:p>
            <a:pPr>
              <a:defRPr/>
            </a:pPr>
            <a:endParaRPr lang="en-US"/>
          </a:p>
        </p:txBody>
      </p:sp>
      <p:sp>
        <p:nvSpPr>
          <p:cNvPr id="129027" name="Rectangle 3"/>
          <p:cNvSpPr>
            <a:spLocks noGrp="1" noChangeArrowheads="1"/>
          </p:cNvSpPr>
          <p:nvPr>
            <p:ph type="dt" idx="1"/>
          </p:nvPr>
        </p:nvSpPr>
        <p:spPr bwMode="auto">
          <a:xfrm>
            <a:off x="3886200" y="0"/>
            <a:ext cx="2971800" cy="457200"/>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lvl1pPr algn="r">
              <a:defRPr sz="1200">
                <a:latin typeface="Times New Roman" pitchFamily="-112" charset="0"/>
                <a:ea typeface="+mn-ea"/>
                <a:cs typeface="+mn-cs"/>
              </a:defRPr>
            </a:lvl1pPr>
          </a:lstStyle>
          <a:p>
            <a:pPr>
              <a:defRPr/>
            </a:pPr>
            <a:endParaRPr lang="en-US"/>
          </a:p>
        </p:txBody>
      </p:sp>
      <p:sp>
        <p:nvSpPr>
          <p:cNvPr id="261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9029" name="Rectangle 5"/>
          <p:cNvSpPr>
            <a:spLocks noGrp="1" noChangeArrowheads="1"/>
          </p:cNvSpPr>
          <p:nvPr>
            <p:ph type="body" sz="quarter" idx="3"/>
          </p:nvPr>
        </p:nvSpPr>
        <p:spPr bwMode="auto">
          <a:xfrm>
            <a:off x="914400" y="4343400"/>
            <a:ext cx="5029200" cy="1227138"/>
          </a:xfrm>
          <a:prstGeom prst="rect">
            <a:avLst/>
          </a:prstGeom>
          <a:noFill/>
          <a:ln w="12700" cap="sq">
            <a:noFill/>
            <a:miter lim="800000"/>
            <a:headEnd/>
            <a:tailEnd/>
          </a:ln>
          <a:effectLst/>
        </p:spPr>
        <p:txBody>
          <a:bodyPr vert="horz" wrap="square" lIns="91440" tIns="45720" rIns="91440" bIns="45720" numCol="1" anchor="t" anchorCtr="0" compatLnSpc="1">
            <a:prstTxWarp prst="textNoShape">
              <a:avLst/>
            </a:prstTxWarp>
            <a:sp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9030"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defRPr sz="1200">
                <a:latin typeface="Times New Roman" pitchFamily="-112" charset="0"/>
                <a:ea typeface="+mn-ea"/>
                <a:cs typeface="+mn-cs"/>
              </a:defRPr>
            </a:lvl1pPr>
          </a:lstStyle>
          <a:p>
            <a:pPr>
              <a:defRPr/>
            </a:pPr>
            <a:endParaRPr lang="en-US"/>
          </a:p>
        </p:txBody>
      </p:sp>
      <p:sp>
        <p:nvSpPr>
          <p:cNvPr id="129031"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a:tailEnd/>
          </a:ln>
          <a:effectLst/>
        </p:spPr>
        <p:txBody>
          <a:bodyPr vert="horz" wrap="square" lIns="91440" tIns="45720" rIns="91440" bIns="45720" numCol="1" anchor="b" anchorCtr="0" compatLnSpc="1">
            <a:prstTxWarp prst="textNoShape">
              <a:avLst/>
            </a:prstTxWarp>
            <a:spAutoFit/>
          </a:bodyPr>
          <a:lstStyle>
            <a:lvl1pPr algn="r">
              <a:defRPr sz="1200"/>
            </a:lvl1pPr>
          </a:lstStyle>
          <a:p>
            <a:pPr>
              <a:defRPr/>
            </a:pPr>
            <a:fld id="{AD367443-EFDD-CC4D-BD2F-DFA95323960F}" type="slidenum">
              <a:rPr lang="en-US"/>
              <a:pPr>
                <a:defRPr/>
              </a:pPr>
              <a:t>‹#›</a:t>
            </a:fld>
            <a:endParaRPr lang="en-US"/>
          </a:p>
        </p:txBody>
      </p:sp>
    </p:spTree>
    <p:extLst>
      <p:ext uri="{BB962C8B-B14F-4D97-AF65-F5344CB8AC3E}">
        <p14:creationId xmlns:p14="http://schemas.microsoft.com/office/powerpoint/2010/main" val="1441306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xtremetech.com/author/rwhitwam"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www.sfgate.com/news/science/article/San-Francisco-s-sinking-tower-seen-from-space-10640875.php#photo-11875967" TargetMode="External"/><Relationship Id="rId4" Type="http://schemas.openxmlformats.org/officeDocument/2006/relationships/hyperlink" Target="https://www.extremetech.com/tag/esa"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a:xfrm>
            <a:off x="1150938" y="692150"/>
            <a:ext cx="4556125" cy="3416300"/>
          </a:xfrm>
          <a:ln/>
        </p:spPr>
      </p:sp>
      <p:sp>
        <p:nvSpPr>
          <p:cNvPr id="297986" name="Rectangle 3"/>
          <p:cNvSpPr>
            <a:spLocks noGrp="1" noChangeArrowheads="1"/>
          </p:cNvSpPr>
          <p:nvPr>
            <p:ph type="body" idx="1"/>
          </p:nvPr>
        </p:nvSpPr>
        <p:spPr>
          <a:xfrm>
            <a:off x="914400" y="4343400"/>
            <a:ext cx="5029200" cy="2086725"/>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r>
              <a:rPr lang="en-US" b="0" dirty="0">
                <a:latin typeface="Arial"/>
                <a:ea typeface="ＭＳ Ｐゴシック" charset="0"/>
                <a:cs typeface="Arial"/>
              </a:rPr>
              <a:t>Here are the central words of that unconditional Davidic contract: 2 Samuel 7, verse 16.</a:t>
            </a:r>
          </a:p>
          <a:p>
            <a:r>
              <a:rPr lang="en-US" b="0" dirty="0">
                <a:latin typeface="Arial"/>
                <a:ea typeface="ＭＳ Ｐゴシック" charset="0"/>
                <a:cs typeface="Arial"/>
              </a:rPr>
              <a:t>Through Nathan, David</a:t>
            </a:r>
            <a:r>
              <a:rPr lang="fr-FR" b="0" dirty="0">
                <a:latin typeface="Arial"/>
                <a:ea typeface="ＭＳ Ｐゴシック" charset="0"/>
                <a:cs typeface="Arial"/>
              </a:rPr>
              <a:t>'</a:t>
            </a:r>
            <a:r>
              <a:rPr lang="en-US" b="0" dirty="0">
                <a:latin typeface="Arial"/>
                <a:ea typeface="ＭＳ Ｐゴシック" charset="0"/>
                <a:cs typeface="Arial"/>
              </a:rPr>
              <a:t>s household prophet, God speaks these words:  "Your </a:t>
            </a:r>
          </a:p>
          <a:p>
            <a:r>
              <a:rPr lang="en-US" b="0" dirty="0">
                <a:latin typeface="Arial"/>
                <a:ea typeface="ＭＳ Ｐゴシック" charset="0"/>
                <a:cs typeface="Arial"/>
              </a:rPr>
              <a:t>////	house and your</a:t>
            </a:r>
          </a:p>
          <a:p>
            <a:r>
              <a:rPr lang="en-US" b="0" dirty="0">
                <a:latin typeface="Arial"/>
                <a:ea typeface="ＭＳ Ｐゴシック" charset="0"/>
                <a:cs typeface="Arial"/>
              </a:rPr>
              <a:t>////	kingdom will endure </a:t>
            </a:r>
          </a:p>
          <a:p>
            <a:r>
              <a:rPr lang="en-US" b="0" dirty="0">
                <a:latin typeface="Arial"/>
                <a:ea typeface="ＭＳ Ｐゴシック" charset="0"/>
                <a:cs typeface="Arial"/>
              </a:rPr>
              <a:t>////	forever before me; your </a:t>
            </a:r>
          </a:p>
          <a:p>
            <a:r>
              <a:rPr lang="en-US" b="0" dirty="0">
                <a:latin typeface="Arial"/>
                <a:ea typeface="ＭＳ Ｐゴシック" charset="0"/>
                <a:cs typeface="Arial"/>
              </a:rPr>
              <a:t>////	throne will be established </a:t>
            </a:r>
          </a:p>
          <a:p>
            <a:r>
              <a:rPr lang="en-US" b="0" dirty="0">
                <a:latin typeface="Arial"/>
                <a:ea typeface="ＭＳ Ｐゴシック" charset="0"/>
                <a:cs typeface="Arial"/>
              </a:rPr>
              <a:t>////	forever.</a:t>
            </a:r>
            <a:r>
              <a:rPr lang="en-US" altLang="ja-JP" b="0" dirty="0">
                <a:latin typeface="Arial"/>
                <a:ea typeface="ＭＳ Ｐゴシック" charset="0"/>
                <a:cs typeface="Arial"/>
              </a:rPr>
              <a:t>"</a:t>
            </a:r>
            <a:endParaRPr lang="en-US" b="0" dirty="0">
              <a:latin typeface="Arial"/>
              <a:ea typeface="ＭＳ Ｐゴシック" charset="0"/>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But why did the kingdom divide? And what can we learn from this?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178146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a:ea typeface="Times New Roman"/>
                <a:cs typeface="Arial"/>
              </a:rPr>
              <a:t>Why does unity sometimes lead to division? What causes this to happen? The vital part is the foundation.</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33928884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Solomon's</a:t>
            </a:r>
            <a:r>
              <a:rPr lang="en-US" baseline="0"/>
              <a:t> </a:t>
            </a:r>
            <a:r>
              <a:rPr lang="en-US"/>
              <a:t>start was good!</a:t>
            </a:r>
          </a:p>
        </p:txBody>
      </p:sp>
      <p:sp>
        <p:nvSpPr>
          <p:cNvPr id="4" name="Slide Number Placeholder 3"/>
          <p:cNvSpPr>
            <a:spLocks noGrp="1"/>
          </p:cNvSpPr>
          <p:nvPr>
            <p:ph type="sldNum" sz="quarter" idx="10"/>
          </p:nvPr>
        </p:nvSpPr>
        <p:spPr/>
        <p:txBody>
          <a:bodyPr/>
          <a:lstStyle/>
          <a:p>
            <a:pPr>
              <a:defRPr/>
            </a:pPr>
            <a:fld id="{AD367443-EFDD-CC4D-BD2F-DFA95323960F}" type="slidenum">
              <a:rPr lang="en-US"/>
              <a:pPr>
                <a:defRPr/>
              </a:pPr>
              <a:t>13</a:t>
            </a:fld>
            <a:endParaRPr lang="en-US"/>
          </a:p>
        </p:txBody>
      </p:sp>
    </p:spTree>
    <p:extLst>
      <p:ext uri="{BB962C8B-B14F-4D97-AF65-F5344CB8AC3E}">
        <p14:creationId xmlns:p14="http://schemas.microsoft.com/office/powerpoint/2010/main" val="3677477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24</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This is the Golden Age of Israel where they had the largest territory ever.</a:t>
            </a:r>
            <a:endParaRPr lang="zh-CN" altLang="en-US">
              <a:latin typeface="Arial"/>
              <a:ea typeface="ＭＳ Ｐゴシック" charset="0"/>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Having rest on</a:t>
            </a:r>
            <a:r>
              <a:rPr lang="en-US" baseline="0">
                <a:latin typeface="Arial"/>
                <a:cs typeface="Arial"/>
              </a:rPr>
              <a:t> all sides, Solomon could then focus on the most amazing building project of his time.</a:t>
            </a:r>
            <a:endParaRPr lang="en-US">
              <a:latin typeface="Arial"/>
              <a:cs typeface="Arial"/>
            </a:endParaRPr>
          </a:p>
        </p:txBody>
      </p:sp>
      <p:sp>
        <p:nvSpPr>
          <p:cNvPr id="4" name="Slide Number Placeholder 3"/>
          <p:cNvSpPr>
            <a:spLocks noGrp="1"/>
          </p:cNvSpPr>
          <p:nvPr>
            <p:ph type="sldNum" sz="quarter" idx="10"/>
          </p:nvPr>
        </p:nvSpPr>
        <p:spPr/>
        <p:txBody>
          <a:bodyPr/>
          <a:lstStyle/>
          <a:p>
            <a:pPr>
              <a:defRPr/>
            </a:pPr>
            <a:fld id="{AD367443-EFDD-CC4D-BD2F-DFA95323960F}" type="slidenum">
              <a:rPr lang="en-US"/>
              <a:pPr>
                <a:defRPr/>
              </a:pPr>
              <a:t>25</a:t>
            </a:fld>
            <a:endParaRPr lang="en-US"/>
          </a:p>
        </p:txBody>
      </p:sp>
    </p:spTree>
    <p:extLst>
      <p:ext uri="{BB962C8B-B14F-4D97-AF65-F5344CB8AC3E}">
        <p14:creationId xmlns:p14="http://schemas.microsoft.com/office/powerpoint/2010/main" val="260282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a:xfrm>
            <a:off x="1150938" y="692150"/>
            <a:ext cx="4556125" cy="3416300"/>
          </a:xfrm>
          <a:ln/>
        </p:spPr>
      </p:sp>
      <p:sp>
        <p:nvSpPr>
          <p:cNvPr id="304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Flying closer, you would see on that Temple Mount the golden-roofed Islamic Dome of the Rock.  Also known as Mount Moriah and Mount Zion, this site marks the location of the First Temple of King David and the later Second Temple – built by King Herod the Great -- around which Our Lord ministered to the multitudes.  To the far left are the Mount of Olives and the Garden of Gethsemane.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a:xfrm>
            <a:off x="1150938" y="692150"/>
            <a:ext cx="4556125" cy="3416300"/>
          </a:xfrm>
          <a:ln/>
        </p:spPr>
      </p:sp>
      <p:sp>
        <p:nvSpPr>
          <p:cNvPr id="306178" name="Rectangle 3"/>
          <p:cNvSpPr>
            <a:spLocks noGrp="1" noChangeArrowheads="1"/>
          </p:cNvSpPr>
          <p:nvPr>
            <p:ph type="body" idx="1"/>
          </p:nvPr>
        </p:nvSpPr>
        <p:spPr>
          <a:xfrm>
            <a:off x="914400" y="4343400"/>
            <a:ext cx="5029200" cy="3323986"/>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And the Temple Mount itself…47 acres of unending international intrigue, strife and dispute…currently controlled by local Moslem authorities.  The octagonal Dome of the Rock has occupied this site for 1,400 years!  Now…</a:t>
            </a:r>
          </a:p>
          <a:p>
            <a:r>
              <a:rPr lang="en-US" b="0" dirty="0">
                <a:latin typeface="Arial"/>
                <a:ea typeface="ＭＳ Ｐゴシック" charset="0"/>
                <a:cs typeface="Arial"/>
              </a:rPr>
              <a:t>////	Imagine this place without the Dome of the Rock…3,000 years ago, on the top of Mount Moriah…the same Moriah where Abraham had taken Isaac for sacrifice a thousand years earlier than that.  </a:t>
            </a:r>
          </a:p>
          <a:p>
            <a:r>
              <a:rPr lang="en-US" b="0" dirty="0">
                <a:latin typeface="Arial"/>
                <a:ea typeface="ＭＳ Ｐゴシック" charset="0"/>
                <a:cs typeface="Arial"/>
              </a:rPr>
              <a:t>////	In David</a:t>
            </a:r>
            <a:r>
              <a:rPr lang="fr-FR" altLang="ja-JP" b="0" dirty="0">
                <a:latin typeface="Arial"/>
                <a:ea typeface="ＭＳ Ｐゴシック" charset="0"/>
                <a:cs typeface="Arial"/>
              </a:rPr>
              <a:t>'</a:t>
            </a:r>
            <a:r>
              <a:rPr lang="en-US" altLang="ja-JP" b="0" dirty="0">
                <a:latin typeface="Arial"/>
                <a:ea typeface="ＭＳ Ｐゴシック" charset="0"/>
                <a:cs typeface="Arial"/>
              </a:rPr>
              <a:t>s time, it had become a threshing floor owned by a man named </a:t>
            </a:r>
            <a:r>
              <a:rPr lang="en-US" altLang="ja-JP" b="0" dirty="0" err="1">
                <a:latin typeface="Arial"/>
                <a:ea typeface="ＭＳ Ｐゴシック" charset="0"/>
                <a:cs typeface="Arial"/>
              </a:rPr>
              <a:t>Araunah</a:t>
            </a:r>
            <a:r>
              <a:rPr lang="en-US" altLang="ja-JP" b="0" dirty="0">
                <a:latin typeface="Arial"/>
                <a:ea typeface="ＭＳ Ｐゴシック" charset="0"/>
                <a:cs typeface="Arial"/>
              </a:rPr>
              <a:t>.  </a:t>
            </a:r>
          </a:p>
          <a:p>
            <a:r>
              <a:rPr lang="en-US" b="0" dirty="0">
                <a:latin typeface="Arial"/>
                <a:ea typeface="ＭＳ Ｐゴシック" charset="0"/>
                <a:cs typeface="Arial"/>
              </a:rPr>
              <a:t>////	David bought that threshing floor from </a:t>
            </a:r>
            <a:r>
              <a:rPr lang="en-US" b="0" dirty="0" err="1">
                <a:latin typeface="Arial"/>
                <a:ea typeface="ＭＳ Ｐゴシック" charset="0"/>
                <a:cs typeface="Arial"/>
              </a:rPr>
              <a:t>Araunah</a:t>
            </a:r>
            <a:r>
              <a:rPr lang="en-US" b="0" dirty="0">
                <a:latin typeface="Arial"/>
                <a:ea typeface="ＭＳ Ｐゴシック" charset="0"/>
                <a:cs typeface="Arial"/>
              </a:rPr>
              <a:t> – similar to this one – on which to build a great worship center…because ever since the time of Moses…</a:t>
            </a:r>
          </a:p>
          <a:p>
            <a:r>
              <a:rPr lang="en-US" b="0" dirty="0">
                <a:latin typeface="Arial"/>
                <a:ea typeface="ＭＳ Ｐゴシック" charset="0"/>
                <a:cs typeface="Arial"/>
              </a:rPr>
              <a:t>////	…the old tabernacle, housing the sacred Ark of the Covenant, had existed in the fierce winds of the desert.  David wanted to see the Furniture of the Lord protected in a fine building…</a:t>
            </a:r>
          </a:p>
          <a:p>
            <a:r>
              <a:rPr lang="en-US" b="0" dirty="0">
                <a:latin typeface="Arial"/>
                <a:ea typeface="ＭＳ Ｐゴシック" charset="0"/>
                <a:cs typeface="Arial"/>
              </a:rPr>
              <a:t>////	…such as a great Temple to the Lord there on Mount Moriah.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Rot="1" noChangeAspect="1" noChangeArrowheads="1" noTextEdit="1"/>
          </p:cNvSpPr>
          <p:nvPr>
            <p:ph type="sldImg"/>
          </p:nvPr>
        </p:nvSpPr>
        <p:spPr>
          <a:xfrm>
            <a:off x="1150938" y="692150"/>
            <a:ext cx="4556125" cy="3416300"/>
          </a:xfrm>
          <a:ln/>
        </p:spPr>
      </p:sp>
      <p:sp>
        <p:nvSpPr>
          <p:cNvPr id="308226" name="Rectangle 3"/>
          <p:cNvSpPr>
            <a:spLocks noGrp="1" noChangeArrowheads="1"/>
          </p:cNvSpPr>
          <p:nvPr>
            <p:ph type="body" idx="1"/>
          </p:nvPr>
        </p:nvSpPr>
        <p:spPr>
          <a:xfrm>
            <a:off x="914400" y="4343400"/>
            <a:ext cx="5029200" cy="1071062"/>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So David planned the Temple and brought supplies into town to build it.  However, God did not allow David to erect it because he had spilled human blood.  </a:t>
            </a:r>
          </a:p>
          <a:p>
            <a:r>
              <a:rPr lang="en-US" b="0" dirty="0">
                <a:latin typeface="Arial"/>
                <a:ea typeface="ＭＳ Ｐゴシック" charset="0"/>
                <a:cs typeface="Arial"/>
              </a:rPr>
              <a:t>////	It then became an assignment from God that David</a:t>
            </a:r>
            <a:r>
              <a:rPr lang="fr-FR" b="0" dirty="0">
                <a:latin typeface="Arial"/>
                <a:ea typeface="ＭＳ Ｐゴシック" charset="0"/>
                <a:cs typeface="Arial"/>
              </a:rPr>
              <a:t>'</a:t>
            </a:r>
            <a:r>
              <a:rPr lang="en-US" b="0" dirty="0">
                <a:latin typeface="Arial"/>
                <a:ea typeface="ＭＳ Ｐゴシック" charset="0"/>
                <a:cs typeface="Arial"/>
              </a:rPr>
              <a:t>s son, Solomon, should build the First Temple.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noTextEdit="1"/>
          </p:cNvSpPr>
          <p:nvPr>
            <p:ph type="sldImg"/>
          </p:nvPr>
        </p:nvSpPr>
        <p:spPr>
          <a:xfrm>
            <a:off x="1150938" y="692150"/>
            <a:ext cx="4556125" cy="3416300"/>
          </a:xfrm>
          <a:ln/>
        </p:spPr>
      </p:sp>
      <p:sp>
        <p:nvSpPr>
          <p:cNvPr id="3102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Of course, we have no picture of that Temple.  However, this painting shows us its probable grandeur and beauty.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ＭＳ Ｐゴシック" pitchFamily="-105" charset="-128"/>
                <a:cs typeface="Arial"/>
              </a:rPr>
              <a:t>... Some critics blame the city of San Francisco for allowing Millennium Partners to anchor the building 80 feet into packed sand rather than 200 feet down to bedrock.</a:t>
            </a:r>
          </a:p>
          <a:p>
            <a:r>
              <a:rPr lang="en-SG" dirty="0">
                <a:effectLst/>
                <a:latin typeface="Arial"/>
                <a:cs typeface="Arial"/>
              </a:rPr>
              <a:t>___________</a:t>
            </a:r>
          </a:p>
          <a:p>
            <a:endParaRPr lang="en-US" dirty="0">
              <a:latin typeface="Arial"/>
              <a:cs typeface="Arial"/>
            </a:endParaRPr>
          </a:p>
          <a:p>
            <a:r>
              <a:rPr lang="en-US" b="1" dirty="0"/>
              <a:t>ESA satellite watches San Francisco’s Millennium Tower sinking from space</a:t>
            </a:r>
          </a:p>
          <a:p>
            <a:r>
              <a:rPr lang="en-US" b="0" dirty="0"/>
              <a:t>By </a:t>
            </a:r>
            <a:r>
              <a:rPr lang="en-US" b="0" dirty="0">
                <a:hlinkClick r:id="rId3" tooltip="Posts by Ryan Whitwam"/>
              </a:rPr>
              <a:t>Ryan Whitwam</a:t>
            </a:r>
            <a:r>
              <a:rPr lang="en-US" b="0" dirty="0"/>
              <a:t> on November 30, 2016 at 11:29 am </a:t>
            </a:r>
          </a:p>
          <a:p>
            <a:r>
              <a:rPr lang="en-US" sz="1200" b="0" kern="1200" dirty="0">
                <a:solidFill>
                  <a:schemeClr val="tx1"/>
                </a:solidFill>
                <a:effectLst/>
                <a:latin typeface="Arial"/>
                <a:ea typeface="ＭＳ Ｐゴシック" pitchFamily="-105" charset="-128"/>
                <a:cs typeface="Arial"/>
              </a:rPr>
              <a:t>https://</a:t>
            </a:r>
            <a:r>
              <a:rPr lang="en-US" sz="1200" b="0" kern="1200" dirty="0" err="1">
                <a:solidFill>
                  <a:schemeClr val="tx1"/>
                </a:solidFill>
                <a:effectLst/>
                <a:latin typeface="Arial"/>
                <a:ea typeface="ＭＳ Ｐゴシック" pitchFamily="-105" charset="-128"/>
                <a:cs typeface="Arial"/>
              </a:rPr>
              <a:t>www.extremetech.com</a:t>
            </a:r>
            <a:r>
              <a:rPr lang="en-US" sz="1200" b="0" kern="1200" dirty="0">
                <a:solidFill>
                  <a:schemeClr val="tx1"/>
                </a:solidFill>
                <a:effectLst/>
                <a:latin typeface="Arial"/>
                <a:ea typeface="ＭＳ Ｐゴシック" pitchFamily="-105" charset="-128"/>
                <a:cs typeface="Arial"/>
              </a:rPr>
              <a:t>/extreme/240287-esa-satellite-watches-san-franciscos-millennium-tower-sinking-space</a:t>
            </a:r>
          </a:p>
          <a:p>
            <a:r>
              <a:rPr lang="en-US" sz="1200" b="0" kern="1200" dirty="0">
                <a:solidFill>
                  <a:schemeClr val="tx1"/>
                </a:solidFill>
                <a:effectLst/>
                <a:latin typeface="Arial"/>
                <a:ea typeface="ＭＳ Ｐゴシック" pitchFamily="-105" charset="-128"/>
                <a:cs typeface="Arial"/>
              </a:rPr>
              <a:t>Accessed 30 Dec 2017</a:t>
            </a:r>
          </a:p>
          <a:p>
            <a:endParaRPr lang="en-US" sz="1200" b="1" kern="1200" dirty="0">
              <a:solidFill>
                <a:schemeClr val="tx1"/>
              </a:solidFill>
              <a:effectLst/>
              <a:latin typeface="Arial"/>
              <a:ea typeface="ＭＳ Ｐゴシック" pitchFamily="-105" charset="-128"/>
              <a:cs typeface="Arial"/>
            </a:endParaRPr>
          </a:p>
          <a:p>
            <a:r>
              <a:rPr lang="en-US" dirty="0"/>
              <a:t>San Francisco’s Millennium Tower is the tallest building in the city at 58-stories, filled with luxury condos inhabited by some very annoyed people. The building has gained a reputation as the “leaning tower of San Francisco” since is was revealed earlier this year that it’s started sinking and tilting. The building developer has claimed that the sinking was slowing and would stop soon, but a new satellite analysis from the </a:t>
            </a:r>
            <a:r>
              <a:rPr lang="en-US" dirty="0">
                <a:hlinkClick r:id="rId4"/>
              </a:rPr>
              <a:t>ESA</a:t>
            </a:r>
            <a:r>
              <a:rPr lang="en-US" dirty="0"/>
              <a:t> says otherwise. If anything, Millennium Tower </a:t>
            </a:r>
            <a:r>
              <a:rPr lang="en-US" dirty="0">
                <a:hlinkClick r:id="rId5"/>
              </a:rPr>
              <a:t>appears to be sinking even faster</a:t>
            </a:r>
            <a:r>
              <a:rPr lang="en-US" dirty="0"/>
              <a:t>.</a:t>
            </a:r>
          </a:p>
          <a:p>
            <a:r>
              <a:rPr lang="en-US" dirty="0"/>
              <a:t>This residential skyscraper cost more than $350 million to build, and he most expensive penthouse condos sold for around $12 million. However, the city of San Francisco now alleges Mission Street Developers LLC cut corners and did not properly disclose the structural issues to owners of the condos. The building has sunk approximately 16 inches downward, and there’s a northwest tilt of 2-inches at the base and 6-inches at the top. Some in San Francisco say you can see the minor tilt from a sufficient distance away, but that might be confirmation bias.</a:t>
            </a:r>
          </a:p>
          <a:p>
            <a:r>
              <a:rPr lang="en-US" dirty="0"/>
              <a:t>The European Space Agency (ESA) decided to conduct observations of the San Francisco Bay area because it includes the earthquake-prone Hayward Fault. The analysis was conducted with the ESA’s Sentinel-1 satellites. There are two of these satellites in orbit at an altitude of 400 miles. The goal of Sentinel-1 is to track urban ground movement and fault activity around the world using radar, particularly subsistence hotspots in Europe. That also means it can take very accurate measurements of the Millennium Tower.</a:t>
            </a:r>
          </a:p>
          <a:p>
            <a:r>
              <a:rPr lang="en-US" dirty="0"/>
              <a:t>The image above uses colored dots to show change over time from the satellite’s perspective. The red dots at the top of the tower indicate it has moved nearly 40mm away from the satellite. Overall, the ESA estimates the tower is sinking at a consistent rate of 1.6-1.8-inches per year. That’s much faster than previous estimates on the ground of 1-inch per year. It’s also not slowing down, as Mission Street Developers has insisted.</a:t>
            </a:r>
          </a:p>
          <a:p>
            <a:endParaRPr lang="en-SG" sz="1200" kern="1200" dirty="0">
              <a:solidFill>
                <a:schemeClr val="tx1"/>
              </a:solidFill>
              <a:effectLst/>
              <a:latin typeface="Arial"/>
              <a:ea typeface="ＭＳ Ｐゴシック" pitchFamily="-105" charset="-128"/>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05216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ChangeArrowheads="1" noTextEdit="1"/>
          </p:cNvSpPr>
          <p:nvPr>
            <p:ph type="sldImg"/>
          </p:nvPr>
        </p:nvSpPr>
        <p:spPr>
          <a:xfrm>
            <a:off x="1150938" y="692150"/>
            <a:ext cx="4556125" cy="3416300"/>
          </a:xfrm>
          <a:ln/>
        </p:spPr>
      </p:sp>
      <p:sp>
        <p:nvSpPr>
          <p:cNvPr id="316418" name="Rectangle 3"/>
          <p:cNvSpPr>
            <a:spLocks noGrp="1" noChangeArrowheads="1"/>
          </p:cNvSpPr>
          <p:nvPr>
            <p:ph type="body" idx="1"/>
          </p:nvPr>
        </p:nvSpPr>
        <p:spPr>
          <a:xfrm>
            <a:off x="914400" y="4343400"/>
            <a:ext cx="5029200" cy="1440394"/>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Here is the octagonal shrine as you would approach it from the south, leaving the famed El Aqsa Mosque, also held by Islam to be one of its most holy sites.</a:t>
            </a:r>
          </a:p>
          <a:p>
            <a:r>
              <a:rPr lang="en-US" b="0" dirty="0">
                <a:latin typeface="Arial"/>
                <a:ea typeface="ＭＳ Ｐゴシック" charset="0"/>
                <a:cs typeface="Arial"/>
              </a:rPr>
              <a:t>////  Inside the Dome, looking downward, is </a:t>
            </a:r>
            <a:r>
              <a:rPr lang="en-US" altLang="ja-JP" b="0" dirty="0">
                <a:latin typeface="Arial"/>
                <a:ea typeface="ＭＳ Ｐゴシック" charset="0"/>
                <a:cs typeface="Arial"/>
              </a:rPr>
              <a:t>"The Rock" from which Mohammed is said to have gone to the "Seventh Heaven" on a ladder.  The building is covered throughout with hundreds of colorful carpets, its ancient roof supported by a multitude of stone columns.</a:t>
            </a:r>
            <a:endParaRPr lang="en-US" b="0" dirty="0">
              <a:latin typeface="Arial"/>
              <a:ea typeface="ＭＳ Ｐゴシック" charset="0"/>
              <a:cs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noChangeArrowheads="1" noTextEdit="1"/>
          </p:cNvSpPr>
          <p:nvPr>
            <p:ph type="sldImg"/>
          </p:nvPr>
        </p:nvSpPr>
        <p:spPr>
          <a:xfrm>
            <a:off x="1150938" y="692150"/>
            <a:ext cx="4556125" cy="3416300"/>
          </a:xfrm>
          <a:ln/>
        </p:spPr>
      </p:sp>
      <p:sp>
        <p:nvSpPr>
          <p:cNvPr id="318466" name="Rectangle 3"/>
          <p:cNvSpPr>
            <a:spLocks noGrp="1" noChangeArrowheads="1"/>
          </p:cNvSpPr>
          <p:nvPr>
            <p:ph type="body" idx="1"/>
          </p:nvPr>
        </p:nvSpPr>
        <p:spPr>
          <a:xfrm>
            <a:off x="914400" y="4343400"/>
            <a:ext cx="5029200" cy="1440394"/>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Directly below the great pavement is the Western Wall today.  There are stones here from all the periods of Jerusalem</a:t>
            </a:r>
            <a:r>
              <a:rPr lang="fr-FR" b="0" dirty="0">
                <a:latin typeface="Arial"/>
                <a:ea typeface="ＭＳ Ｐゴシック" charset="0"/>
                <a:cs typeface="Arial"/>
              </a:rPr>
              <a:t>'</a:t>
            </a:r>
            <a:r>
              <a:rPr lang="en-US" b="0" dirty="0">
                <a:latin typeface="Arial"/>
                <a:ea typeface="ＭＳ Ｐゴシック" charset="0"/>
                <a:cs typeface="Arial"/>
              </a:rPr>
              <a:t>s ancient history.  </a:t>
            </a:r>
          </a:p>
          <a:p>
            <a:r>
              <a:rPr lang="en-US" b="0" dirty="0">
                <a:latin typeface="Arial"/>
                <a:ea typeface="ＭＳ Ｐゴシック" charset="0"/>
                <a:cs typeface="Arial"/>
              </a:rPr>
              <a:t>////	To Jewish people, like these multitudes at prayer, there is no place on the face of the earth more spiritually significant and historically important than right here.  On the pavement above the Wall, where the cedars now 	grow, the great Second Temple stood and Jesus ministered to the multitudes of His day.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ChangeArrowheads="1" noTextEdit="1"/>
          </p:cNvSpPr>
          <p:nvPr>
            <p:ph type="sldImg"/>
          </p:nvPr>
        </p:nvSpPr>
        <p:spPr>
          <a:xfrm>
            <a:off x="1150938" y="692150"/>
            <a:ext cx="4556125" cy="3416300"/>
          </a:xfrm>
          <a:ln/>
        </p:spPr>
      </p:sp>
      <p:sp>
        <p:nvSpPr>
          <p:cNvPr id="320514" name="Rectangle 3"/>
          <p:cNvSpPr>
            <a:spLocks noGrp="1" noChangeArrowheads="1"/>
          </p:cNvSpPr>
          <p:nvPr>
            <p:ph type="body" idx="1"/>
          </p:nvPr>
        </p:nvSpPr>
        <p:spPr>
          <a:xfrm>
            <a:off x="914400" y="4343400"/>
            <a:ext cx="5029200" cy="301005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So now…every time you see news footage of Jerusalem, reports of its internal conflicts between Jews and Arabs…just remember the enormous importance of the Temple Mount…the center of it all…</a:t>
            </a:r>
          </a:p>
          <a:p>
            <a:r>
              <a:rPr lang="en-US" b="0" dirty="0">
                <a:latin typeface="Arial"/>
                <a:ea typeface="ＭＳ Ｐゴシック" charset="0"/>
                <a:cs typeface="Arial"/>
              </a:rPr>
              <a:t>////	The First Temple of King David, the Second Temple built for the Jews by Zerubbabel and expanded by King Herod the Great. Finally, today, the Moslem Dome of the Rock and El Aqsa Mosque stand on this site.  This small acreage was… </a:t>
            </a:r>
          </a:p>
          <a:p>
            <a:r>
              <a:rPr lang="en-US" b="0" dirty="0">
                <a:latin typeface="Arial"/>
                <a:ea typeface="ＭＳ Ｐゴシック" charset="0"/>
                <a:cs typeface="Arial"/>
              </a:rPr>
              <a:t>////	Israel</a:t>
            </a:r>
            <a:r>
              <a:rPr lang="fr-FR" altLang="ja-JP" b="0" dirty="0">
                <a:latin typeface="Arial"/>
                <a:ea typeface="ＭＳ Ｐゴシック" charset="0"/>
                <a:cs typeface="Arial"/>
              </a:rPr>
              <a:t>'</a:t>
            </a:r>
            <a:r>
              <a:rPr lang="en-US" altLang="ja-JP" b="0" dirty="0">
                <a:latin typeface="Arial"/>
                <a:ea typeface="ＭＳ Ｐゴシック" charset="0"/>
                <a:cs typeface="Arial"/>
              </a:rPr>
              <a:t>s SPIRITUAL center and ritual focus…</a:t>
            </a:r>
          </a:p>
          <a:p>
            <a:r>
              <a:rPr lang="en-US" b="0" dirty="0">
                <a:latin typeface="Arial"/>
                <a:ea typeface="ＭＳ Ｐゴシック" charset="0"/>
                <a:cs typeface="Arial"/>
              </a:rPr>
              <a:t>////	its THEOLOGICAL and ritual cornerstone…</a:t>
            </a:r>
          </a:p>
          <a:p>
            <a:r>
              <a:rPr lang="en-US" b="0" dirty="0">
                <a:latin typeface="Arial"/>
                <a:ea typeface="ＭＳ Ｐゴシック" charset="0"/>
                <a:cs typeface="Arial"/>
              </a:rPr>
              <a:t>////	the POLITICAL center of the Jewish universe…</a:t>
            </a:r>
          </a:p>
          <a:p>
            <a:r>
              <a:rPr lang="en-US" b="0" dirty="0">
                <a:latin typeface="Arial"/>
                <a:ea typeface="ＭＳ Ｐゴシック" charset="0"/>
                <a:cs typeface="Arial"/>
              </a:rPr>
              <a:t>////	the GEOGRAPHICAL center of the Abraham</a:t>
            </a:r>
            <a:r>
              <a:rPr lang="fr-FR" altLang="ja-JP" b="0" dirty="0">
                <a:latin typeface="Arial"/>
                <a:ea typeface="ＭＳ Ｐゴシック" charset="0"/>
                <a:cs typeface="Arial"/>
              </a:rPr>
              <a:t>'</a:t>
            </a:r>
            <a:r>
              <a:rPr lang="en-US" altLang="ja-JP" b="0" dirty="0">
                <a:latin typeface="Arial"/>
                <a:ea typeface="ＭＳ Ｐゴシック" charset="0"/>
                <a:cs typeface="Arial"/>
              </a:rPr>
              <a:t>s inheritance…and</a:t>
            </a:r>
          </a:p>
          <a:p>
            <a:r>
              <a:rPr lang="en-US" b="0" dirty="0">
                <a:latin typeface="Arial"/>
                <a:ea typeface="ＭＳ Ｐゴシック" charset="0"/>
                <a:cs typeface="Arial"/>
              </a:rPr>
              <a:t>////	for all believers, a key to our understanding of the events of the End Times…that being, the study of Biblical ESCHATOLOGY.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xfrm>
            <a:off x="1150938" y="692150"/>
            <a:ext cx="4556125" cy="3416300"/>
          </a:xfrm>
          <a:ln/>
        </p:spPr>
      </p:sp>
      <p:sp>
        <p:nvSpPr>
          <p:cNvPr id="322562" name="Rectangle 3"/>
          <p:cNvSpPr>
            <a:spLocks noGrp="1" noChangeArrowheads="1"/>
          </p:cNvSpPr>
          <p:nvPr>
            <p:ph type="body" idx="1"/>
          </p:nvPr>
        </p:nvSpPr>
        <p:spPr>
          <a:xfrm>
            <a:off x="914400" y="4343400"/>
            <a:ext cx="5029200" cy="1015663"/>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Now we can pull back and view the entire Jerusalem panorama with much greater appreciation of all that has happened there.  The Temple Mount of today</a:t>
            </a:r>
            <a:r>
              <a:rPr lang="fr-FR" b="0" dirty="0">
                <a:latin typeface="Arial"/>
                <a:ea typeface="ＭＳ Ｐゴシック" charset="0"/>
                <a:cs typeface="Arial"/>
              </a:rPr>
              <a:t>'</a:t>
            </a:r>
            <a:r>
              <a:rPr lang="en-US" b="0" dirty="0">
                <a:latin typeface="Arial"/>
                <a:ea typeface="ＭＳ Ｐゴシック" charset="0"/>
                <a:cs typeface="Arial"/>
              </a:rPr>
              <a:t>s Jerusalem continues as the tightly focused center of world concern as the sons of Sarah and the sons of Hagar continue their ancient dispute in the land where it all began!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693E4DFB-95EB-FE40-B76E-952610BC2837}" type="slidenum">
              <a:rPr lang="en-US" sz="1200"/>
              <a:pPr eaLnBrk="1" hangingPunct="1"/>
              <a:t>35</a:t>
            </a:fld>
            <a:endParaRPr lang="en-US" sz="1200"/>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2D9309F4-EAF2-5641-AA5B-321DC02BD163}" type="slidenum">
              <a:rPr lang="en-US" sz="1200"/>
              <a:pPr eaLnBrk="1" hangingPunct="1"/>
              <a:t>36</a:t>
            </a:fld>
            <a:endParaRPr lang="en-US" sz="1200"/>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2AE3AF0E-0848-F547-986D-28CA28F364EB}" type="slidenum">
              <a:rPr lang="en-US" sz="1200"/>
              <a:pPr eaLnBrk="1" hangingPunct="1"/>
              <a:t>37</a:t>
            </a:fld>
            <a:endParaRPr lang="en-US" sz="1200"/>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a:xfrm>
            <a:off x="914400" y="4343400"/>
            <a:ext cx="5029200" cy="27463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16714C6A-E81A-224B-BA95-581263EC2A53}" type="slidenum">
              <a:rPr lang="en-US" sz="1200">
                <a:solidFill>
                  <a:srgbClr val="000000"/>
                </a:solidFill>
                <a:latin typeface="Tahoma" charset="0"/>
              </a:rPr>
              <a:pPr eaLnBrk="1" hangingPunct="1"/>
              <a:t>45</a:t>
            </a:fld>
            <a:endParaRPr lang="en-US" sz="1200">
              <a:solidFill>
                <a:srgbClr val="000000"/>
              </a:solidFill>
              <a:latin typeface="Tahoma"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Now think about your own foundation—spiritually, that is!</a:t>
            </a:r>
          </a:p>
          <a:p>
            <a:r>
              <a:rPr lang="en-US" dirty="0">
                <a:latin typeface="Arial" panose="020B0604020202020204" pitchFamily="34" charset="0"/>
                <a:cs typeface="Arial" panose="020B0604020202020204" pitchFamily="34" charset="0"/>
              </a:rPr>
              <a:t>Is your spiritual foundation getting stronger or weaker?</a:t>
            </a:r>
          </a:p>
          <a:p>
            <a:r>
              <a:rPr lang="en-US" dirty="0">
                <a:latin typeface="Arial" panose="020B0604020202020204" pitchFamily="34" charset="0"/>
                <a:cs typeface="Arial" panose="020B0604020202020204" pitchFamily="34" charset="0"/>
              </a:rPr>
              <a:t>If stronger, you are experiencing</a:t>
            </a:r>
            <a:r>
              <a:rPr lang="en-US" baseline="0" dirty="0">
                <a:latin typeface="Arial" panose="020B0604020202020204" pitchFamily="34" charset="0"/>
                <a:cs typeface="Arial" panose="020B0604020202020204" pitchFamily="34" charset="0"/>
              </a:rPr>
              <a:t> unity.</a:t>
            </a:r>
          </a:p>
          <a:p>
            <a:r>
              <a:rPr lang="en-US" baseline="0" dirty="0">
                <a:latin typeface="Arial" panose="020B0604020202020204" pitchFamily="34" charset="0"/>
                <a:cs typeface="Arial" panose="020B0604020202020204" pitchFamily="34" charset="0"/>
              </a:rPr>
              <a:t>If weaker, you are experiencing disunity or division.</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p:cNvSpPr>
            <a:spLocks noGrp="1" noRot="1" noChangeAspect="1" noChangeArrowheads="1" noTextEdit="1"/>
          </p:cNvSpPr>
          <p:nvPr>
            <p:ph type="sldImg"/>
          </p:nvPr>
        </p:nvSpPr>
        <p:spPr>
          <a:xfrm>
            <a:off x="1150938" y="692150"/>
            <a:ext cx="4556125" cy="3416300"/>
          </a:xfrm>
          <a:ln/>
        </p:spPr>
      </p:sp>
      <p:sp>
        <p:nvSpPr>
          <p:cNvPr id="324610" name="Rectangle 3"/>
          <p:cNvSpPr>
            <a:spLocks noGrp="1" noChangeArrowheads="1"/>
          </p:cNvSpPr>
          <p:nvPr>
            <p:ph type="body" idx="1"/>
          </p:nvPr>
        </p:nvSpPr>
        <p:spPr>
          <a:xfrm>
            <a:off x="914400" y="4343400"/>
            <a:ext cx="5029200" cy="374871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Now back to the throne of international Israel in 1000 BC.  Main players…</a:t>
            </a:r>
          </a:p>
          <a:p>
            <a:r>
              <a:rPr lang="en-US" b="0" dirty="0">
                <a:latin typeface="Arial"/>
                <a:ea typeface="ＭＳ Ｐゴシック" charset="0"/>
                <a:cs typeface="Arial"/>
              </a:rPr>
              <a:t>////	S-D-S...SAUL…the first anointed king, and not a very successful one at that.</a:t>
            </a:r>
          </a:p>
          <a:p>
            <a:r>
              <a:rPr lang="en-US" b="0" dirty="0">
                <a:latin typeface="Arial"/>
                <a:ea typeface="ＭＳ Ｐゴシック" charset="0"/>
                <a:cs typeface="Arial"/>
              </a:rPr>
              <a:t>////	While still living, old Samuel then anoints young DAVID, who follows SAUL to the throne.  DAVID is then succeeded on Israel</a:t>
            </a:r>
            <a:r>
              <a:rPr lang="fr-FR" altLang="ja-JP" b="0" dirty="0">
                <a:latin typeface="Arial"/>
                <a:ea typeface="ＭＳ Ｐゴシック" charset="0"/>
                <a:cs typeface="Arial"/>
              </a:rPr>
              <a:t>'</a:t>
            </a:r>
            <a:r>
              <a:rPr lang="en-US" altLang="ja-JP" b="0" dirty="0">
                <a:latin typeface="Arial"/>
                <a:ea typeface="ＭＳ Ｐゴシック" charset="0"/>
                <a:cs typeface="Arial"/>
              </a:rPr>
              <a:t>s throne by one of his many sons, </a:t>
            </a:r>
          </a:p>
          <a:p>
            <a:r>
              <a:rPr lang="en-US" b="0" dirty="0">
                <a:latin typeface="Arial"/>
                <a:ea typeface="ＭＳ Ｐゴシック" charset="0"/>
                <a:cs typeface="Arial"/>
              </a:rPr>
              <a:t>////	SOLOMON, born through Bathsheba.  Under SOLOMON</a:t>
            </a:r>
            <a:r>
              <a:rPr lang="fr-FR" b="0" dirty="0">
                <a:latin typeface="Arial"/>
                <a:ea typeface="ＭＳ Ｐゴシック" charset="0"/>
                <a:cs typeface="Arial"/>
              </a:rPr>
              <a:t>'</a:t>
            </a:r>
            <a:r>
              <a:rPr lang="en-US" b="0" dirty="0">
                <a:latin typeface="Arial"/>
                <a:ea typeface="ＭＳ Ｐゴシック" charset="0"/>
                <a:cs typeface="Arial"/>
              </a:rPr>
              <a:t>s rule, </a:t>
            </a:r>
          </a:p>
          <a:p>
            <a:r>
              <a:rPr lang="en-US" b="0" dirty="0">
                <a:latin typeface="Arial"/>
                <a:ea typeface="ＭＳ Ｐゴシック" charset="0"/>
                <a:cs typeface="Arial"/>
              </a:rPr>
              <a:t>////	the great Solomonic Temple is built, and united Israel arises as a national power and a center of enormous wealth and international influence. SOLOMON becomes internationally known for his wisdom and for his ambitious building projects.</a:t>
            </a:r>
          </a:p>
          <a:p>
            <a:r>
              <a:rPr lang="en-US" b="0" dirty="0">
                <a:latin typeface="Arial"/>
                <a:ea typeface="ＭＳ Ｐゴシック" charset="0"/>
                <a:cs typeface="Arial"/>
              </a:rPr>
              <a:t>////	He had some really big ideas…erected at great cost to his kingdom. But the question finally had to be answered…</a:t>
            </a:r>
          </a:p>
          <a:p>
            <a:r>
              <a:rPr lang="en-US" b="0" dirty="0">
                <a:latin typeface="Arial"/>
                <a:ea typeface="ＭＳ Ｐゴシック" charset="0"/>
                <a:cs typeface="Arial"/>
              </a:rPr>
              <a:t>////	when the bills came due: who paid for all that?  The people…of course…as they always do…through high taxes and/or forced labor.</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2"/>
          <p:cNvSpPr>
            <a:spLocks noGrp="1" noRot="1" noChangeAspect="1" noChangeArrowheads="1" noTextEdit="1"/>
          </p:cNvSpPr>
          <p:nvPr>
            <p:ph type="sldImg"/>
          </p:nvPr>
        </p:nvSpPr>
        <p:spPr>
          <a:xfrm>
            <a:off x="1150938" y="692150"/>
            <a:ext cx="4556125" cy="3416300"/>
          </a:xfrm>
          <a:ln/>
        </p:spPr>
      </p:sp>
      <p:sp>
        <p:nvSpPr>
          <p:cNvPr id="3266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Solomon carried out a </a:t>
            </a:r>
          </a:p>
          <a:p>
            <a:r>
              <a:rPr lang="en-US" b="0">
                <a:latin typeface="Arial"/>
                <a:ea typeface="ＭＳ Ｐゴシック" charset="0"/>
                <a:cs typeface="Arial"/>
              </a:rPr>
              <a:t>////	construction program that was the envy of every king in the region.  </a:t>
            </a:r>
          </a:p>
          <a:p>
            <a:r>
              <a:rPr lang="en-US" b="0">
                <a:latin typeface="Arial"/>
                <a:ea typeface="ＭＳ Ｐゴシック" charset="0"/>
                <a:cs typeface="Arial"/>
              </a:rPr>
              <a:t>////	But, in spite of his great wisdom, SOLOMON pays for it all through the burdens of enormous taxation which, </a:t>
            </a:r>
          </a:p>
          <a:p>
            <a:r>
              <a:rPr lang="en-US" b="0">
                <a:latin typeface="Arial"/>
                <a:ea typeface="ＭＳ Ｐゴシック" charset="0"/>
                <a:cs typeface="Arial"/>
              </a:rPr>
              <a:t>////	</a:t>
            </a:r>
            <a:r>
              <a:rPr lang="en-US" b="0">
                <a:solidFill>
                  <a:srgbClr val="FF0000"/>
                </a:solidFill>
                <a:latin typeface="Arial"/>
                <a:ea typeface="ＭＳ Ｐゴシック" charset="0"/>
                <a:cs typeface="Arial"/>
              </a:rPr>
              <a:t>in the end, sent the country into bankruptcy…resulting in huge resentment on the part of the people toward their national government!</a:t>
            </a:r>
            <a:endParaRPr lang="en-US" b="0">
              <a:latin typeface="Arial"/>
              <a:ea typeface="ＭＳ Ｐゴシック" charset="0"/>
              <a:cs typeface="Arial"/>
            </a:endParaRPr>
          </a:p>
          <a:p>
            <a:r>
              <a:rPr lang="en-US" b="0">
                <a:latin typeface="Arial"/>
                <a:ea typeface="ＭＳ Ｐゴシック" charset="0"/>
                <a:cs typeface="Arial"/>
              </a:rPr>
              <a:t>////	And if there were not enough problems: he himself fell into idolatry.</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Rot="1" noChangeAspect="1" noChangeArrowheads="1" noTextEdit="1"/>
          </p:cNvSpPr>
          <p:nvPr>
            <p:ph type="sldImg"/>
          </p:nvPr>
        </p:nvSpPr>
        <p:spPr>
          <a:xfrm>
            <a:off x="1150938" y="692150"/>
            <a:ext cx="4556125" cy="3416300"/>
          </a:xfrm>
          <a:ln/>
        </p:spPr>
      </p:sp>
      <p:sp>
        <p:nvSpPr>
          <p:cNvPr id="328706" name="Rectangle 3"/>
          <p:cNvSpPr>
            <a:spLocks noGrp="1" noChangeArrowheads="1"/>
          </p:cNvSpPr>
          <p:nvPr>
            <p:ph type="body" idx="1"/>
          </p:nvPr>
        </p:nvSpPr>
        <p:spPr>
          <a:xfrm>
            <a:off x="914400" y="4343400"/>
            <a:ext cx="5029200" cy="271458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Why?  Along with Solomon</a:t>
            </a:r>
            <a:r>
              <a:rPr lang="fr-FR" altLang="ja-JP" b="0" dirty="0">
                <a:latin typeface="Arial"/>
                <a:ea typeface="ＭＳ Ｐゴシック" charset="0"/>
                <a:cs typeface="Arial"/>
              </a:rPr>
              <a:t>'</a:t>
            </a:r>
            <a:r>
              <a:rPr lang="en-US" altLang="ja-JP" b="0" dirty="0">
                <a:latin typeface="Arial"/>
                <a:ea typeface="ＭＳ Ｐゴシック" charset="0"/>
                <a:cs typeface="Arial"/>
              </a:rPr>
              <a:t>s many foreign treaties he had also acquired many foreign wives from the country with which he made the treaty.  The new wives moved into Jerusalem bringing with them their idolatrous religious practices. </a:t>
            </a:r>
          </a:p>
          <a:p>
            <a:r>
              <a:rPr lang="en-US" b="0" dirty="0">
                <a:latin typeface="Arial"/>
                <a:ea typeface="ＭＳ Ｐゴシック" charset="0"/>
                <a:cs typeface="Arial"/>
              </a:rPr>
              <a:t>////	On that site of today</a:t>
            </a:r>
            <a:r>
              <a:rPr lang="fr-FR" altLang="ja-JP" b="0" dirty="0">
                <a:latin typeface="Arial"/>
                <a:ea typeface="ＭＳ Ｐゴシック" charset="0"/>
                <a:cs typeface="Arial"/>
              </a:rPr>
              <a:t>'</a:t>
            </a:r>
            <a:r>
              <a:rPr lang="en-US" altLang="ja-JP" b="0" dirty="0">
                <a:latin typeface="Arial"/>
                <a:ea typeface="ＭＳ Ｐゴシック" charset="0"/>
                <a:cs typeface="Arial"/>
              </a:rPr>
              <a:t>s Temple Mount…after SOLOMON had completed the first Temple to the God of Israel – 	and worshiped there - he later could be seen… </a:t>
            </a:r>
          </a:p>
          <a:p>
            <a:r>
              <a:rPr lang="en-US" b="0" dirty="0">
                <a:latin typeface="Arial"/>
                <a:ea typeface="ＭＳ Ｐゴシック" charset="0"/>
                <a:cs typeface="Arial"/>
              </a:rPr>
              <a:t>////	…over on The Mount of Olives across the Kidron Valley from his newly built temple…</a:t>
            </a:r>
          </a:p>
          <a:p>
            <a:r>
              <a:rPr lang="en-US" b="0" dirty="0">
                <a:latin typeface="Arial"/>
                <a:ea typeface="ＭＳ Ｐゴシック" charset="0"/>
                <a:cs typeface="Arial"/>
              </a:rPr>
              <a:t>////	worshipping the pagan gods brought into town by those foreign wives.</a:t>
            </a:r>
          </a:p>
          <a:p>
            <a:r>
              <a:rPr lang="en-US" b="0" dirty="0">
                <a:latin typeface="Arial"/>
                <a:ea typeface="ＭＳ Ｐゴシック" charset="0"/>
                <a:cs typeface="Arial"/>
              </a:rPr>
              <a:t>////	So…once again…idol worship entered the day to day life of ancient Israel, foreshadowing other great national 	problems to come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2"/>
          <p:cNvSpPr>
            <a:spLocks noGrp="1" noRot="1" noChangeAspect="1" noChangeArrowheads="1" noTextEdit="1"/>
          </p:cNvSpPr>
          <p:nvPr>
            <p:ph type="sldImg"/>
          </p:nvPr>
        </p:nvSpPr>
        <p:spPr>
          <a:xfrm>
            <a:off x="1150938" y="692150"/>
            <a:ext cx="4556125" cy="3416300"/>
          </a:xfrm>
          <a:ln/>
        </p:spPr>
      </p:sp>
      <p:sp>
        <p:nvSpPr>
          <p:cNvPr id="3307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Upon the death of King SOLOMON, there was a vacuum of strong central leadership in Jerusalem.  </a:t>
            </a:r>
          </a:p>
          <a:p>
            <a:r>
              <a:rPr lang="en-US" b="0">
                <a:latin typeface="Arial"/>
                <a:ea typeface="ＭＳ Ｐゴシック" charset="0"/>
                <a:cs typeface="Arial"/>
              </a:rPr>
              <a:t>////	There soon erupted a civil war... followed by a national SPLIT.   </a:t>
            </a:r>
          </a:p>
          <a:p>
            <a:r>
              <a:rPr lang="en-US" b="0">
                <a:latin typeface="Arial"/>
                <a:ea typeface="ＭＳ Ｐゴシック" charset="0"/>
                <a:cs typeface="Arial"/>
              </a:rPr>
              <a:t>////	Quickly, the UNITED kingdom of the Israel of Saul, David, and Solomon...tears apart…becoming the TWO divided kingdoms of the NORTH and the SOUTH...as both descend into increasingly greater sin and spiritual separation from God.</a:t>
            </a:r>
          </a:p>
          <a:p>
            <a:r>
              <a:rPr lang="en-US" b="0">
                <a:latin typeface="Arial"/>
                <a:ea typeface="ＭＳ Ｐゴシック" charset="0"/>
                <a:cs typeface="Arial"/>
              </a:rPr>
              <a:t>////	TEN tribes join together to become known as the NORTHERN Kingdom, called ISRAEL, while the remaining TWO tribes (BENJAMIN and JUDAH) unite to become the SOUTHERN Kingdom of JUDAH. The Northern 	Kingdom was the larger…it retained the name ISRAEL.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xfrm>
            <a:off x="914400" y="4343400"/>
            <a:ext cx="5029200" cy="3083921"/>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endParaRPr lang="en-US" b="0" dirty="0">
              <a:latin typeface="Arial"/>
              <a:ea typeface="ＭＳ Ｐゴシック" charset="0"/>
              <a:cs typeface="Arial"/>
            </a:endParaRPr>
          </a:p>
          <a:p>
            <a:r>
              <a:rPr lang="en-US" b="0" dirty="0">
                <a:latin typeface="Arial"/>
                <a:ea typeface="ＭＳ Ｐゴシック" charset="0"/>
                <a:cs typeface="Arial"/>
              </a:rPr>
              <a:t>As a result of the national split…the 10 tribes of the Northern Kingdom, Israel, move their capital north into the region known, even today, as Samaria...</a:t>
            </a:r>
          </a:p>
          <a:p>
            <a:r>
              <a:rPr lang="en-US" b="0" dirty="0">
                <a:latin typeface="Arial"/>
                <a:ea typeface="ＭＳ Ｐゴシック" charset="0"/>
                <a:cs typeface="Arial"/>
              </a:rPr>
              <a:t>////	…while the two Southern Kingdom tribes, Judah and Benjamin, retain their national capital in Jerusalem.  	</a:t>
            </a:r>
          </a:p>
          <a:p>
            <a:r>
              <a:rPr lang="en-US" b="0" dirty="0">
                <a:latin typeface="Arial"/>
                <a:ea typeface="ＭＳ Ｐゴシック" charset="0"/>
                <a:cs typeface="Arial"/>
              </a:rPr>
              <a:t>So...now...the period of ROYALTY continues, but permanently split nationally between the two kingdoms, ISRAEL IN THE NORTH and JUDAH IN THE SOUTH. </a:t>
            </a:r>
          </a:p>
          <a:p>
            <a:r>
              <a:rPr lang="en-US" b="0" dirty="0">
                <a:latin typeface="Arial"/>
                <a:ea typeface="ＭＳ Ｐゴシック" charset="0"/>
                <a:cs typeface="Arial"/>
              </a:rPr>
              <a:t>Old alliances and ancient tribal relationships come alive as gross sin, idolatry and separation from God and the Law continue to grow and spread through both kingdoms, especially ISRAEL in the North. </a:t>
            </a:r>
          </a:p>
          <a:p>
            <a:r>
              <a:rPr lang="en-US" b="0" dirty="0">
                <a:latin typeface="Arial"/>
                <a:ea typeface="ＭＳ Ｐゴシック" charset="0"/>
                <a:cs typeface="Arial"/>
              </a:rPr>
              <a:t>Now it</a:t>
            </a:r>
            <a:r>
              <a:rPr lang="fr-FR" b="0" dirty="0">
                <a:latin typeface="Arial"/>
                <a:ea typeface="ＭＳ Ｐゴシック" charset="0"/>
                <a:cs typeface="Arial"/>
              </a:rPr>
              <a:t>'</a:t>
            </a:r>
            <a:r>
              <a:rPr lang="en-US" b="0" dirty="0">
                <a:latin typeface="Arial"/>
                <a:ea typeface="ＭＳ Ｐゴシック" charset="0"/>
                <a:cs typeface="Arial"/>
              </a:rPr>
              <a:t>s clear to see that the Israel BEFORE the national split was an entirely different nation -- IN CHARACTER AND NATIONAL STYLE -- than that AFTER the split.  That is a key idea toward keeping things straight in the Old Testament AFTER King Solomon.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a:ea typeface="Times New Roman"/>
                <a:cs typeface="Arial"/>
              </a:rPr>
              <a:t>Why does unity sometimes lead to division? What causes this to happen? The vital part is the foundation.</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God’s work destabilizes when we ignore God’s Word.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9D095C2-E11B-2D4B-8B1E-A70723B2CA54}" type="slidenum">
              <a:rPr lang="en-US" sz="1200">
                <a:solidFill>
                  <a:prstClr val="black"/>
                </a:solidFill>
              </a:rPr>
              <a:pPr eaLnBrk="1" hangingPunct="1"/>
              <a:t>82</a:t>
            </a:fld>
            <a:endParaRPr lang="en-US" sz="1200">
              <a:solidFill>
                <a:prstClr val="black"/>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cs typeface="Arial"/>
              </a:rPr>
              <a:t>Why does unity sometimes lead to division? The Millennium Tower residents certainly are not united with their developers! What causes a unified people to become a divided people? Integral to unity is the foundation.</a:t>
            </a:r>
          </a:p>
        </p:txBody>
      </p:sp>
    </p:spTree>
    <p:extLst>
      <p:ext uri="{BB962C8B-B14F-4D97-AF65-F5344CB8AC3E}">
        <p14:creationId xmlns:p14="http://schemas.microsoft.com/office/powerpoint/2010/main" val="29579498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4376AD52-6DAC-5944-81FE-ACA35EBB9913}" type="slidenum">
              <a:rPr lang="en-US" sz="1200"/>
              <a:pPr eaLnBrk="1" hangingPunct="1"/>
              <a:t>95</a:t>
            </a:fld>
            <a:endParaRPr lang="en-US" sz="1200"/>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9D095C2-E11B-2D4B-8B1E-A70723B2CA54}" type="slidenum">
              <a:rPr lang="en-US" sz="1200"/>
              <a:pPr eaLnBrk="1" hangingPunct="1"/>
              <a:t>96</a:t>
            </a:fld>
            <a:endParaRPr lang="en-US" sz="1200"/>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5980287D-1092-FF4C-96E5-FF732FF4B333}" type="slidenum">
              <a:rPr lang="en-US" sz="1200"/>
              <a:pPr eaLnBrk="1" hangingPunct="1"/>
              <a:t>99</a:t>
            </a:fld>
            <a:endParaRPr lang="en-US" sz="1200"/>
          </a:p>
        </p:txBody>
      </p:sp>
      <p:sp>
        <p:nvSpPr>
          <p:cNvPr id="399362" name="Rectangle 2"/>
          <p:cNvSpPr>
            <a:spLocks noGrp="1" noRot="1" noChangeAspect="1" noChangeArrowheads="1"/>
          </p:cNvSpPr>
          <p:nvPr>
            <p:ph type="sldImg"/>
          </p:nvPr>
        </p:nvSpPr>
        <p:spPr>
          <a:solidFill>
            <a:srgbClr val="FFFFFF"/>
          </a:solidFill>
          <a:ln/>
        </p:spPr>
      </p:sp>
      <p:sp>
        <p:nvSpPr>
          <p:cNvPr id="3993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884D9A1-E3AD-1C49-923E-08533FD06855}" type="slidenum">
              <a:rPr lang="en-US" sz="1200"/>
              <a:pPr eaLnBrk="1" hangingPunct="1"/>
              <a:t>100</a:t>
            </a:fld>
            <a:endParaRPr lang="en-US" sz="1200"/>
          </a:p>
        </p:txBody>
      </p:sp>
      <p:sp>
        <p:nvSpPr>
          <p:cNvPr id="401410" name="Rectangle 2"/>
          <p:cNvSpPr>
            <a:spLocks noGrp="1" noRot="1" noChangeAspect="1" noChangeArrowheads="1"/>
          </p:cNvSpPr>
          <p:nvPr>
            <p:ph type="sldImg"/>
          </p:nvPr>
        </p:nvSpPr>
        <p:spPr>
          <a:solidFill>
            <a:srgbClr val="FFFFFF"/>
          </a:solidFill>
          <a:ln/>
        </p:spPr>
      </p:sp>
      <p:sp>
        <p:nvSpPr>
          <p:cNvPr id="4014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6C472E63-B869-5B42-9101-672331C4D64C}" type="slidenum">
              <a:rPr lang="en-US" sz="1200">
                <a:solidFill>
                  <a:srgbClr val="000000"/>
                </a:solidFill>
              </a:rPr>
              <a:pPr eaLnBrk="1" hangingPunct="1"/>
              <a:t>121</a:t>
            </a:fld>
            <a:endParaRPr lang="en-US" sz="1200">
              <a:solidFill>
                <a:srgbClr val="000000"/>
              </a:solidFill>
            </a:endParaRPr>
          </a:p>
        </p:txBody>
      </p:sp>
      <p:sp>
        <p:nvSpPr>
          <p:cNvPr id="428034" name="Rectangle 2"/>
          <p:cNvSpPr>
            <a:spLocks noGrp="1" noRot="1" noChangeAspect="1" noChangeArrowheads="1"/>
          </p:cNvSpPr>
          <p:nvPr>
            <p:ph type="sldImg"/>
          </p:nvPr>
        </p:nvSpPr>
        <p:spPr>
          <a:solidFill>
            <a:srgbClr val="FFFFFF"/>
          </a:solidFill>
          <a:ln/>
        </p:spPr>
      </p:sp>
      <p:sp>
        <p:nvSpPr>
          <p:cNvPr id="4280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785F21AC-3558-F544-8D28-1C58BEB16548}" type="slidenum">
              <a:rPr lang="en-GB" sz="1200">
                <a:solidFill>
                  <a:srgbClr val="FFFFFF"/>
                </a:solidFill>
                <a:latin typeface="Comic Sans MS" charset="0"/>
              </a:rPr>
              <a:pPr eaLnBrk="1" hangingPunct="1"/>
              <a:t>159</a:t>
            </a:fld>
            <a:endParaRPr lang="en-GB" sz="1200">
              <a:solidFill>
                <a:srgbClr val="FFFFFF"/>
              </a:solidFill>
              <a:latin typeface="Comic Sans MS" charset="0"/>
            </a:endParaRPr>
          </a:p>
        </p:txBody>
      </p:sp>
      <p:sp>
        <p:nvSpPr>
          <p:cNvPr id="642050" name="Rectangle 2"/>
          <p:cNvSpPr>
            <a:spLocks noGrp="1" noRot="1" noChangeAspect="1" noChangeArrowheads="1" noTextEdit="1"/>
          </p:cNvSpPr>
          <p:nvPr>
            <p:ph type="sldImg"/>
          </p:nvPr>
        </p:nvSpPr>
        <p:spPr>
          <a:ln/>
        </p:spPr>
      </p:sp>
      <p:sp>
        <p:nvSpPr>
          <p:cNvPr id="6420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3E56F29B-C8D5-AC44-A983-65183DC8E769}" type="slidenum">
              <a:rPr lang="en-GB" sz="1200">
                <a:solidFill>
                  <a:srgbClr val="FFFFFF"/>
                </a:solidFill>
                <a:latin typeface="Comic Sans MS" charset="0"/>
              </a:rPr>
              <a:pPr eaLnBrk="1" hangingPunct="1"/>
              <a:t>160</a:t>
            </a:fld>
            <a:endParaRPr lang="en-GB" sz="1200">
              <a:solidFill>
                <a:srgbClr val="FFFFFF"/>
              </a:solidFill>
              <a:latin typeface="Comic Sans MS" charset="0"/>
            </a:endParaRPr>
          </a:p>
        </p:txBody>
      </p:sp>
      <p:sp>
        <p:nvSpPr>
          <p:cNvPr id="436226" name="Rectangle 2"/>
          <p:cNvSpPr>
            <a:spLocks noGrp="1" noRot="1" noChangeAspect="1" noChangeArrowheads="1" noTextEdit="1"/>
          </p:cNvSpPr>
          <p:nvPr>
            <p:ph type="sldImg"/>
          </p:nvPr>
        </p:nvSpPr>
        <p:spPr>
          <a:ln/>
        </p:spPr>
      </p:sp>
      <p:sp>
        <p:nvSpPr>
          <p:cNvPr id="436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latin typeface="Arial"/>
                <a:ea typeface="ＭＳ Ｐゴシック" charset="0"/>
                <a:cs typeface="Arial"/>
              </a:rPr>
              <a:t>You may face 400 to 1 odds like Micaiah—but you still must obey God</a:t>
            </a:r>
            <a:r>
              <a:rPr lang="en-SG">
                <a:effectLst/>
                <a:latin typeface="Arial"/>
                <a:cs typeface="Arial"/>
              </a:rPr>
              <a:t> </a:t>
            </a:r>
            <a:r>
              <a:rPr lang="en-US">
                <a:latin typeface="Arial"/>
                <a:cs typeface="Arial"/>
              </a:rPr>
              <a:t>.</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Frankly, there</a:t>
            </a:r>
            <a:r>
              <a:rPr lang="uk-UA">
                <a:latin typeface="Arial"/>
                <a:cs typeface="Arial"/>
              </a:rPr>
              <a:t>'</a:t>
            </a:r>
            <a:r>
              <a:rPr lang="en-US">
                <a:latin typeface="Arial"/>
                <a:cs typeface="Arial"/>
              </a:rPr>
              <a:t>s only one vote that counts—the Lord</a:t>
            </a:r>
            <a:r>
              <a:rPr lang="uk-UA">
                <a:latin typeface="Arial"/>
                <a:cs typeface="Arial"/>
              </a:rPr>
              <a:t>'</a:t>
            </a:r>
            <a:r>
              <a:rPr lang="en-US">
                <a:latin typeface="Arial"/>
                <a:cs typeface="Arial"/>
              </a:rPr>
              <a:t>s. </a:t>
            </a:r>
          </a:p>
        </p:txBody>
      </p:sp>
      <p:sp>
        <p:nvSpPr>
          <p:cNvPr id="4" name="Slide Number Placeholder 3"/>
          <p:cNvSpPr>
            <a:spLocks noGrp="1"/>
          </p:cNvSpPr>
          <p:nvPr>
            <p:ph type="sldNum" sz="quarter" idx="10"/>
          </p:nvPr>
        </p:nvSpPr>
        <p:spPr/>
        <p:txBody>
          <a:bodyPr/>
          <a:lstStyle/>
          <a:p>
            <a:pPr>
              <a:defRPr/>
            </a:pPr>
            <a:fld id="{98908E40-40FF-4749-8365-FBE8E725BF43}" type="slidenum">
              <a:rPr lang="en-US" altLang="en-US">
                <a:solidFill>
                  <a:prstClr val="black"/>
                </a:solidFill>
              </a:rPr>
              <a:pPr>
                <a:defRPr/>
              </a:pPr>
              <a:t>164</a:t>
            </a:fld>
            <a:endParaRPr lang="en-US" altLang="en-US">
              <a:solidFill>
                <a:prstClr val="black"/>
              </a:solidFill>
            </a:endParaRPr>
          </a:p>
        </p:txBody>
      </p:sp>
    </p:spTree>
    <p:extLst>
      <p:ext uri="{BB962C8B-B14F-4D97-AF65-F5344CB8AC3E}">
        <p14:creationId xmlns:p14="http://schemas.microsoft.com/office/powerpoint/2010/main" val="35236566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166</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Why does unity sometimes lead to division? What causes a unified people to become a divided people? Integral to unity is the foundation.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If we stop having Jesus as the basis</a:t>
            </a:r>
            <a:r>
              <a:rPr lang="en-US" baseline="0">
                <a:latin typeface="Arial"/>
                <a:cs typeface="Arial"/>
              </a:rPr>
              <a:t> of this church, we'll end up divided.</a:t>
            </a:r>
            <a:endParaRPr lang="en-US">
              <a:latin typeface="Arial"/>
              <a:cs typeface="Arial"/>
            </a:endParaRPr>
          </a:p>
          <a:p>
            <a:endParaRPr lang="en-US">
              <a:latin typeface="Arial"/>
              <a:cs typeface="Arial"/>
            </a:endParaRPr>
          </a:p>
        </p:txBody>
      </p:sp>
    </p:spTree>
    <p:extLst>
      <p:ext uri="{BB962C8B-B14F-4D97-AF65-F5344CB8AC3E}">
        <p14:creationId xmlns:p14="http://schemas.microsoft.com/office/powerpoint/2010/main" val="751776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If we stop having Jesus as the basis</a:t>
            </a:r>
            <a:r>
              <a:rPr lang="en-US" baseline="0" dirty="0">
                <a:latin typeface="Arial"/>
                <a:cs typeface="Arial"/>
              </a:rPr>
              <a:t> of this church, we'll end up divided.</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4650616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latin typeface="Arial"/>
                <a:ea typeface="Times New Roman"/>
                <a:cs typeface="Arial"/>
              </a:rPr>
              <a:t>Why does unity sometimes lead to division? What causes this to happen? The vital part is the foundation.</a:t>
            </a:r>
            <a:r>
              <a:rPr lang="en-SG">
                <a:effectLst/>
                <a:latin typeface="Arial"/>
                <a:cs typeface="Arial"/>
              </a:rPr>
              <a:t> </a:t>
            </a:r>
            <a:endParaRPr lang="en-US" dirty="0">
              <a:latin typeface="Arial"/>
              <a:cs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169</a:t>
            </a:fld>
            <a:endParaRPr lang="en-GB" sz="1200">
              <a:solidFill>
                <a:srgbClr val="FFFFFF"/>
              </a:solidFill>
              <a:latin typeface="Comic Sans MS"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a:cs typeface="Arial"/>
            </a:endParaRPr>
          </a:p>
          <a:p>
            <a:r>
              <a:rPr lang="en-US" dirty="0">
                <a:latin typeface="Arial"/>
                <a:cs typeface="Arial"/>
              </a:rPr>
              <a:t>God’s work destabilizes when we ignore God’s Word.</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05" charset="-128"/>
                <a:cs typeface="Arial"/>
              </a:rPr>
              <a:t>How can you put the Lord first by putting his Word first in the coming year?</a:t>
            </a:r>
            <a:r>
              <a:rPr lang="en-SG">
                <a:effectLst/>
                <a:latin typeface="Arial"/>
                <a:cs typeface="Arial"/>
              </a:rPr>
              <a:t> </a:t>
            </a:r>
            <a:endParaRPr lang="en-US">
              <a:latin typeface="Arial"/>
              <a:cs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Arial"/>
              <a:cs typeface="Arial"/>
            </a:endParaRPr>
          </a:p>
          <a:p>
            <a:r>
              <a:rPr lang="en-US">
                <a:latin typeface="Arial"/>
                <a:cs typeface="Arial"/>
              </a:rPr>
              <a:t>Some of us won</a:t>
            </a:r>
            <a:r>
              <a:rPr lang="uk-UA">
                <a:latin typeface="Arial"/>
                <a:cs typeface="Arial"/>
              </a:rPr>
              <a:t>'</a:t>
            </a:r>
            <a:r>
              <a:rPr lang="en-US">
                <a:latin typeface="Arial"/>
                <a:cs typeface="Arial"/>
              </a:rPr>
              <a:t>t even commit to read one verse of the Bible each day but we SAY we want God</a:t>
            </a:r>
            <a:r>
              <a:rPr lang="uk-UA">
                <a:latin typeface="Arial"/>
                <a:cs typeface="Arial"/>
              </a:rPr>
              <a:t>'</a:t>
            </a:r>
            <a:r>
              <a:rPr lang="en-US">
                <a:latin typeface="Arial"/>
                <a:cs typeface="Arial"/>
              </a:rPr>
              <a:t>s will!</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Download YouVersion today and start a reading program tomorrow.</a:t>
            </a:r>
          </a:p>
          <a:p>
            <a:r>
              <a:rPr lang="en-US"/>
              <a:t>If you don</a:t>
            </a:r>
            <a:r>
              <a:rPr lang="mr-IN"/>
              <a:t>'</a:t>
            </a:r>
            <a:r>
              <a:rPr lang="en-US"/>
              <a:t>t know where to start, how about next week's sermon text?</a:t>
            </a:r>
          </a:p>
        </p:txBody>
      </p:sp>
      <p:sp>
        <p:nvSpPr>
          <p:cNvPr id="4" name="Slide Number Placeholder 3"/>
          <p:cNvSpPr>
            <a:spLocks noGrp="1"/>
          </p:cNvSpPr>
          <p:nvPr>
            <p:ph type="sldNum" sz="quarter" idx="10"/>
          </p:nvPr>
        </p:nvSpPr>
        <p:spPr/>
        <p:txBody>
          <a:bodyPr/>
          <a:lstStyle/>
          <a:p>
            <a:pPr>
              <a:defRPr/>
            </a:pPr>
            <a:fld id="{AD367443-EFDD-CC4D-BD2F-DFA95323960F}" type="slidenum">
              <a:rPr lang="en-US"/>
              <a:pPr>
                <a:defRPr/>
              </a:pPr>
              <a:t>172</a:t>
            </a:fld>
            <a:endParaRPr lang="en-US"/>
          </a:p>
        </p:txBody>
      </p:sp>
    </p:spTree>
    <p:extLst>
      <p:ext uri="{BB962C8B-B14F-4D97-AF65-F5344CB8AC3E}">
        <p14:creationId xmlns:p14="http://schemas.microsoft.com/office/powerpoint/2010/main" val="19137638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cs typeface="Arial"/>
              </a:rPr>
              <a:t>As the UK today is composed of various regions united in a central government, so the UK of Israel had 12 tribes united under three kings.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Saul was the first king of a united Israel and he reigned over the region in blue.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a:cs typeface="Arial"/>
              </a:rPr>
              <a:t>David even expanded Saul’s kingdom and then Solomon reigned over an even larger kingdom—but it all divided in the middle after Solomon.</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xfrm>
            <a:off x="1150938" y="692150"/>
            <a:ext cx="4556125" cy="3416300"/>
          </a:xfrm>
          <a:ln/>
        </p:spPr>
      </p:sp>
      <p:sp>
        <p:nvSpPr>
          <p:cNvPr id="300034" name="Rectangle 3"/>
          <p:cNvSpPr>
            <a:spLocks noGrp="1" noChangeArrowheads="1"/>
          </p:cNvSpPr>
          <p:nvPr>
            <p:ph type="body" idx="1"/>
          </p:nvPr>
        </p:nvSpPr>
        <p:spPr>
          <a:xfrm>
            <a:off x="914400" y="4343400"/>
            <a:ext cx="5029200" cy="1015663"/>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r>
              <a:rPr lang="en-US" b="0" dirty="0">
                <a:latin typeface="Arial"/>
                <a:ea typeface="ＭＳ Ｐゴシック" charset="0"/>
                <a:cs typeface="Arial"/>
              </a:rPr>
              <a:t>We've seen that God promised</a:t>
            </a:r>
            <a:r>
              <a:rPr lang="en-US" b="0" baseline="0" dirty="0">
                <a:latin typeface="Arial"/>
                <a:ea typeface="ＭＳ Ｐゴシック" charset="0"/>
                <a:cs typeface="Arial"/>
              </a:rPr>
              <a:t> Abraham in Genesis 12 land, seed, and blessing. In our last message we saw that</a:t>
            </a:r>
            <a:r>
              <a:rPr lang="en-US" b="0" dirty="0">
                <a:latin typeface="Arial"/>
                <a:ea typeface="ＭＳ Ｐゴシック" charset="0"/>
                <a:cs typeface="Arial"/>
              </a:rPr>
              <a:t>…the DAVIDIC COVENANT becomes an amplification of the Seed portion of the ABRAHAMIC COVENANT</a:t>
            </a:r>
            <a:r>
              <a:rPr lang="mr-IN" b="0" dirty="0">
                <a:latin typeface="Arial"/>
                <a:ea typeface="ＭＳ Ｐゴシック" charset="0"/>
                <a:cs typeface="Arial"/>
              </a:rPr>
              <a:t>…</a:t>
            </a:r>
            <a:r>
              <a:rPr lang="en-US" b="0" dirty="0">
                <a:latin typeface="Arial"/>
                <a:ea typeface="ＭＳ Ｐゴシック" charset="0"/>
                <a:cs typeface="Arial"/>
              </a:rPr>
              <a:t>where God promised</a:t>
            </a:r>
            <a:r>
              <a:rPr lang="en-US" b="0" baseline="0" dirty="0">
                <a:latin typeface="Arial"/>
                <a:ea typeface="ＭＳ Ｐゴシック" charset="0"/>
                <a:cs typeface="Arial"/>
              </a:rPr>
              <a:t> David an eternal kingdom to his heirs!</a:t>
            </a:r>
            <a:endParaRPr lang="en-US" b="0" dirty="0">
              <a:latin typeface="Arial"/>
              <a:ea typeface="ＭＳ Ｐゴシック" charset="0"/>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pPr>
                <a:defRPr/>
              </a:pPr>
              <a:t>‹#›</a:t>
            </a:fld>
            <a:endParaRPr lang="en-US"/>
          </a:p>
        </p:txBody>
      </p:sp>
    </p:spTree>
    <p:extLst>
      <p:ext uri="{BB962C8B-B14F-4D97-AF65-F5344CB8AC3E}">
        <p14:creationId xmlns:p14="http://schemas.microsoft.com/office/powerpoint/2010/main" val="1313561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pPr>
                <a:defRPr/>
              </a:pPr>
              <a:t>‹#›</a:t>
            </a:fld>
            <a:endParaRPr lang="en-US"/>
          </a:p>
        </p:txBody>
      </p:sp>
    </p:spTree>
    <p:extLst>
      <p:ext uri="{BB962C8B-B14F-4D97-AF65-F5344CB8AC3E}">
        <p14:creationId xmlns:p14="http://schemas.microsoft.com/office/powerpoint/2010/main" val="20671171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00CFB426-1ECF-2A4D-87F9-2EB7C03BD532}" type="slidenum">
              <a:rPr lang="en-US"/>
              <a:pPr>
                <a:defRPr/>
              </a:pPr>
              <a:t>‹#›</a:t>
            </a:fld>
            <a:endParaRPr lang="en-US"/>
          </a:p>
        </p:txBody>
      </p:sp>
    </p:spTree>
    <p:extLst>
      <p:ext uri="{BB962C8B-B14F-4D97-AF65-F5344CB8AC3E}">
        <p14:creationId xmlns:p14="http://schemas.microsoft.com/office/powerpoint/2010/main" val="353091984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7AA61294-AE47-CC44-B273-4D9D032338D6}" type="slidenum">
              <a:rPr lang="en-US"/>
              <a:pPr>
                <a:defRPr/>
              </a:pPr>
              <a:t>‹#›</a:t>
            </a:fld>
            <a:endParaRPr lang="en-US"/>
          </a:p>
        </p:txBody>
      </p:sp>
    </p:spTree>
    <p:extLst>
      <p:ext uri="{BB962C8B-B14F-4D97-AF65-F5344CB8AC3E}">
        <p14:creationId xmlns:p14="http://schemas.microsoft.com/office/powerpoint/2010/main" val="21703318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87E08EE-DDA0-7B45-871E-BE12A122E432}" type="slidenum">
              <a:rPr lang="en-US"/>
              <a:pPr>
                <a:defRPr/>
              </a:pPr>
              <a:t>‹#›</a:t>
            </a:fld>
            <a:endParaRPr lang="en-US"/>
          </a:p>
        </p:txBody>
      </p:sp>
    </p:spTree>
    <p:extLst>
      <p:ext uri="{BB962C8B-B14F-4D97-AF65-F5344CB8AC3E}">
        <p14:creationId xmlns:p14="http://schemas.microsoft.com/office/powerpoint/2010/main" val="39077115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B6A6A211-E339-0E41-81E5-C5E827480752}" type="slidenum">
              <a:rPr lang="en-US"/>
              <a:pPr>
                <a:defRPr/>
              </a:pPr>
              <a:t>‹#›</a:t>
            </a:fld>
            <a:endParaRPr lang="en-US"/>
          </a:p>
        </p:txBody>
      </p:sp>
    </p:spTree>
    <p:extLst>
      <p:ext uri="{BB962C8B-B14F-4D97-AF65-F5344CB8AC3E}">
        <p14:creationId xmlns:p14="http://schemas.microsoft.com/office/powerpoint/2010/main" val="12571391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BA78EEF5-8F1A-2541-A6C0-1D9DBD773BB2}" type="slidenum">
              <a:rPr lang="en-US"/>
              <a:pPr>
                <a:defRPr/>
              </a:pPr>
              <a:t>‹#›</a:t>
            </a:fld>
            <a:endParaRPr lang="en-US"/>
          </a:p>
        </p:txBody>
      </p:sp>
    </p:spTree>
    <p:extLst>
      <p:ext uri="{BB962C8B-B14F-4D97-AF65-F5344CB8AC3E}">
        <p14:creationId xmlns:p14="http://schemas.microsoft.com/office/powerpoint/2010/main" val="3103418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3DA017B9-C52C-5044-B4D1-009290725728}" type="slidenum">
              <a:rPr lang="en-US"/>
              <a:pPr>
                <a:defRPr/>
              </a:pPr>
              <a:t>‹#›</a:t>
            </a:fld>
            <a:endParaRPr lang="en-US"/>
          </a:p>
        </p:txBody>
      </p:sp>
    </p:spTree>
    <p:extLst>
      <p:ext uri="{BB962C8B-B14F-4D97-AF65-F5344CB8AC3E}">
        <p14:creationId xmlns:p14="http://schemas.microsoft.com/office/powerpoint/2010/main" val="342445416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BA86B760-6D6E-0043-A373-A127424DF82F}" type="slidenum">
              <a:rPr lang="en-US"/>
              <a:pPr>
                <a:defRPr/>
              </a:pPr>
              <a:t>‹#›</a:t>
            </a:fld>
            <a:endParaRPr lang="en-US"/>
          </a:p>
        </p:txBody>
      </p:sp>
    </p:spTree>
    <p:extLst>
      <p:ext uri="{BB962C8B-B14F-4D97-AF65-F5344CB8AC3E}">
        <p14:creationId xmlns:p14="http://schemas.microsoft.com/office/powerpoint/2010/main" val="26238709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7D768961-50EF-BD46-A565-850C266EF3EB}" type="slidenum">
              <a:rPr lang="en-US"/>
              <a:pPr>
                <a:defRPr/>
              </a:pPr>
              <a:t>‹#›</a:t>
            </a:fld>
            <a:endParaRPr lang="en-US"/>
          </a:p>
        </p:txBody>
      </p:sp>
    </p:spTree>
    <p:extLst>
      <p:ext uri="{BB962C8B-B14F-4D97-AF65-F5344CB8AC3E}">
        <p14:creationId xmlns:p14="http://schemas.microsoft.com/office/powerpoint/2010/main" val="39999070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38CE6C74-6D8F-024D-A0C2-7DB612B55CE1}" type="slidenum">
              <a:rPr lang="en-US"/>
              <a:pPr>
                <a:defRPr/>
              </a:pPr>
              <a:t>‹#›</a:t>
            </a:fld>
            <a:endParaRPr lang="en-US"/>
          </a:p>
        </p:txBody>
      </p:sp>
    </p:spTree>
    <p:extLst>
      <p:ext uri="{BB962C8B-B14F-4D97-AF65-F5344CB8AC3E}">
        <p14:creationId xmlns:p14="http://schemas.microsoft.com/office/powerpoint/2010/main" val="91699198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E183CFA-89AE-F74D-8C82-F630CEC0AD78}" type="slidenum">
              <a:rPr lang="en-US"/>
              <a:pPr>
                <a:defRPr/>
              </a:pPr>
              <a:t>‹#›</a:t>
            </a:fld>
            <a:endParaRPr lang="en-US"/>
          </a:p>
        </p:txBody>
      </p:sp>
    </p:spTree>
    <p:extLst>
      <p:ext uri="{BB962C8B-B14F-4D97-AF65-F5344CB8AC3E}">
        <p14:creationId xmlns:p14="http://schemas.microsoft.com/office/powerpoint/2010/main" val="3418563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pPr>
                <a:defRPr/>
              </a:pPr>
              <a:t>‹#›</a:t>
            </a:fld>
            <a:endParaRPr lang="en-US"/>
          </a:p>
        </p:txBody>
      </p:sp>
    </p:spTree>
    <p:extLst>
      <p:ext uri="{BB962C8B-B14F-4D97-AF65-F5344CB8AC3E}">
        <p14:creationId xmlns:p14="http://schemas.microsoft.com/office/powerpoint/2010/main" val="37166987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D68F9B6-849B-44CF-BFCA-FFC3247E7950}" type="slidenum">
              <a:rPr lang="en-US" altLang="en-US"/>
              <a:pPr/>
              <a:t>‹#›</a:t>
            </a:fld>
            <a:endParaRPr lang="en-US" altLang="en-US"/>
          </a:p>
        </p:txBody>
      </p:sp>
    </p:spTree>
    <p:extLst>
      <p:ext uri="{BB962C8B-B14F-4D97-AF65-F5344CB8AC3E}">
        <p14:creationId xmlns:p14="http://schemas.microsoft.com/office/powerpoint/2010/main" val="38671862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33D7793-C6E5-4208-AD11-628EF1363C48}" type="slidenum">
              <a:rPr lang="en-US" altLang="en-US"/>
              <a:pPr/>
              <a:t>‹#›</a:t>
            </a:fld>
            <a:endParaRPr lang="en-US" altLang="en-US"/>
          </a:p>
        </p:txBody>
      </p:sp>
    </p:spTree>
    <p:extLst>
      <p:ext uri="{BB962C8B-B14F-4D97-AF65-F5344CB8AC3E}">
        <p14:creationId xmlns:p14="http://schemas.microsoft.com/office/powerpoint/2010/main" val="12264611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05AD09D3-2D16-4981-9286-EFFB357470B4}" type="slidenum">
              <a:rPr lang="en-US" altLang="en-US"/>
              <a:pPr/>
              <a:t>‹#›</a:t>
            </a:fld>
            <a:endParaRPr lang="en-US" altLang="en-US"/>
          </a:p>
        </p:txBody>
      </p:sp>
    </p:spTree>
    <p:extLst>
      <p:ext uri="{BB962C8B-B14F-4D97-AF65-F5344CB8AC3E}">
        <p14:creationId xmlns:p14="http://schemas.microsoft.com/office/powerpoint/2010/main" val="35252190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47CFDB4-2264-4ED3-BF91-4B92BD2DD387}" type="slidenum">
              <a:rPr lang="en-US" altLang="en-US"/>
              <a:pPr/>
              <a:t>‹#›</a:t>
            </a:fld>
            <a:endParaRPr lang="en-US" altLang="en-US"/>
          </a:p>
        </p:txBody>
      </p:sp>
    </p:spTree>
    <p:extLst>
      <p:ext uri="{BB962C8B-B14F-4D97-AF65-F5344CB8AC3E}">
        <p14:creationId xmlns:p14="http://schemas.microsoft.com/office/powerpoint/2010/main" val="19498332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67C8612C-FAD7-48B2-B5BA-36CCCA2DD6AE}" type="slidenum">
              <a:rPr lang="en-US" altLang="en-US"/>
              <a:pPr/>
              <a:t>‹#›</a:t>
            </a:fld>
            <a:endParaRPr lang="en-US" altLang="en-US"/>
          </a:p>
        </p:txBody>
      </p:sp>
    </p:spTree>
    <p:extLst>
      <p:ext uri="{BB962C8B-B14F-4D97-AF65-F5344CB8AC3E}">
        <p14:creationId xmlns:p14="http://schemas.microsoft.com/office/powerpoint/2010/main" val="7483964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978AE876-9984-433F-A15E-C85BA9B70D09}" type="slidenum">
              <a:rPr lang="en-US" altLang="en-US"/>
              <a:pPr/>
              <a:t>‹#›</a:t>
            </a:fld>
            <a:endParaRPr lang="en-US" altLang="en-US"/>
          </a:p>
        </p:txBody>
      </p:sp>
    </p:spTree>
    <p:extLst>
      <p:ext uri="{BB962C8B-B14F-4D97-AF65-F5344CB8AC3E}">
        <p14:creationId xmlns:p14="http://schemas.microsoft.com/office/powerpoint/2010/main" val="117612753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DA541644-013B-45F4-B786-9F300B58E932}" type="slidenum">
              <a:rPr lang="en-US" altLang="en-US"/>
              <a:pPr/>
              <a:t>‹#›</a:t>
            </a:fld>
            <a:endParaRPr lang="en-US" altLang="en-US"/>
          </a:p>
        </p:txBody>
      </p:sp>
    </p:spTree>
    <p:extLst>
      <p:ext uri="{BB962C8B-B14F-4D97-AF65-F5344CB8AC3E}">
        <p14:creationId xmlns:p14="http://schemas.microsoft.com/office/powerpoint/2010/main" val="2039979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A232AF55-EDDD-40EF-B779-400E0DB7E3B0}" type="slidenum">
              <a:rPr lang="en-US" altLang="en-US"/>
              <a:pPr/>
              <a:t>‹#›</a:t>
            </a:fld>
            <a:endParaRPr lang="en-US" altLang="en-US"/>
          </a:p>
        </p:txBody>
      </p:sp>
    </p:spTree>
    <p:extLst>
      <p:ext uri="{BB962C8B-B14F-4D97-AF65-F5344CB8AC3E}">
        <p14:creationId xmlns:p14="http://schemas.microsoft.com/office/powerpoint/2010/main" val="33313885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8EF82C85-8A79-45FA-904A-976BC4108619}" type="slidenum">
              <a:rPr lang="en-US" altLang="en-US"/>
              <a:pPr/>
              <a:t>‹#›</a:t>
            </a:fld>
            <a:endParaRPr lang="en-US" altLang="en-US"/>
          </a:p>
        </p:txBody>
      </p:sp>
    </p:spTree>
    <p:extLst>
      <p:ext uri="{BB962C8B-B14F-4D97-AF65-F5344CB8AC3E}">
        <p14:creationId xmlns:p14="http://schemas.microsoft.com/office/powerpoint/2010/main" val="14690900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D4822BA9-B859-4CC1-9214-74AC2707B41F}" type="slidenum">
              <a:rPr lang="en-US" altLang="en-US"/>
              <a:pPr/>
              <a:t>‹#›</a:t>
            </a:fld>
            <a:endParaRPr lang="en-US" altLang="en-US"/>
          </a:p>
        </p:txBody>
      </p:sp>
    </p:spTree>
    <p:extLst>
      <p:ext uri="{BB962C8B-B14F-4D97-AF65-F5344CB8AC3E}">
        <p14:creationId xmlns:p14="http://schemas.microsoft.com/office/powerpoint/2010/main" val="3148282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pPr>
                <a:defRPr/>
              </a:pPr>
              <a:t>‹#›</a:t>
            </a:fld>
            <a:endParaRPr lang="en-US"/>
          </a:p>
        </p:txBody>
      </p:sp>
    </p:spTree>
    <p:extLst>
      <p:ext uri="{BB962C8B-B14F-4D97-AF65-F5344CB8AC3E}">
        <p14:creationId xmlns:p14="http://schemas.microsoft.com/office/powerpoint/2010/main" val="20779101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2734776-39E2-48CB-8250-45243330CE33}" type="slidenum">
              <a:rPr lang="en-US" altLang="en-US"/>
              <a:pPr/>
              <a:t>‹#›</a:t>
            </a:fld>
            <a:endParaRPr lang="en-US" altLang="en-US"/>
          </a:p>
        </p:txBody>
      </p:sp>
    </p:spTree>
    <p:extLst>
      <p:ext uri="{BB962C8B-B14F-4D97-AF65-F5344CB8AC3E}">
        <p14:creationId xmlns:p14="http://schemas.microsoft.com/office/powerpoint/2010/main" val="20826311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702BF73-B9CA-4CF7-814B-360F38BEA992}" type="slidenum">
              <a:rPr lang="en-US" altLang="en-US"/>
              <a:pPr/>
              <a:t>‹#›</a:t>
            </a:fld>
            <a:endParaRPr lang="en-US" altLang="en-US"/>
          </a:p>
        </p:txBody>
      </p:sp>
    </p:spTree>
    <p:extLst>
      <p:ext uri="{BB962C8B-B14F-4D97-AF65-F5344CB8AC3E}">
        <p14:creationId xmlns:p14="http://schemas.microsoft.com/office/powerpoint/2010/main" val="312922119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2B70CB36-3EAF-48F6-AE04-5768D8F6E505}" type="slidenum">
              <a:rPr lang="en-US" altLang="en-US"/>
              <a:pPr/>
              <a:t>‹#›</a:t>
            </a:fld>
            <a:endParaRPr lang="en-US" altLang="en-US"/>
          </a:p>
        </p:txBody>
      </p:sp>
    </p:spTree>
    <p:extLst>
      <p:ext uri="{BB962C8B-B14F-4D97-AF65-F5344CB8AC3E}">
        <p14:creationId xmlns:p14="http://schemas.microsoft.com/office/powerpoint/2010/main" val="5736580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spcBef>
                  <a:spcPct val="0"/>
                </a:spcBef>
                <a:defRPr/>
              </a:pPr>
              <a:endParaRPr lang="en-US" sz="1800">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spcBef>
                  <a:spcPct val="0"/>
                </a:spcBef>
                <a:defRPr/>
              </a:pPr>
              <a:endParaRPr lang="en-US" sz="1800">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DCE7188D-D7BA-2542-A7F0-52B6C7F836C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7239597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02D1053A-0AD6-E84C-990A-92E6B7633E9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90068684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6C17F52F-236E-A549-A9A2-C06466AD548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101143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5384721B-5E75-7544-815A-0DBF6A3EFD1B}"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74088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E4715540-6648-3D4F-BC97-9287362B7F1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649240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FBE7E5C8-16F5-A340-83DB-FEAF2EDB2A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841581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4EEA17DF-9CA3-DB47-9B7D-8CE16D688ECC}"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48122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16943806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CB9DE41-25A6-B544-8878-B67AADF3164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3175773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18EE1795-626F-4141-9E33-3949315B3A7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745224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4DE2C122-19EF-1B4D-AD84-BA5E8AD63E7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463208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CC995CFB-371E-5A4A-B933-C183F87D1122}"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122007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961133E1-8CC5-B24E-A788-FA72F60D2263}"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0584800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EDBB8B8B-960B-0B49-A66C-7B59F5F9647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5004378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3CBFF501-8334-684D-9B7C-9A83D4D05918}" type="slidenum">
              <a:rPr lang="en-US"/>
              <a:pPr>
                <a:defRPr/>
              </a:pPr>
              <a:t>‹#›</a:t>
            </a:fld>
            <a:endParaRPr lang="en-US"/>
          </a:p>
        </p:txBody>
      </p:sp>
    </p:spTree>
    <p:extLst>
      <p:ext uri="{BB962C8B-B14F-4D97-AF65-F5344CB8AC3E}">
        <p14:creationId xmlns:p14="http://schemas.microsoft.com/office/powerpoint/2010/main" val="174574992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1CA993B5-EABE-3B40-A4F1-ACCADA627531}" type="slidenum">
              <a:rPr lang="en-US"/>
              <a:pPr>
                <a:defRPr/>
              </a:pPr>
              <a:t>‹#›</a:t>
            </a:fld>
            <a:endParaRPr lang="en-US"/>
          </a:p>
        </p:txBody>
      </p:sp>
    </p:spTree>
    <p:extLst>
      <p:ext uri="{BB962C8B-B14F-4D97-AF65-F5344CB8AC3E}">
        <p14:creationId xmlns:p14="http://schemas.microsoft.com/office/powerpoint/2010/main" val="20159337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6223F282-3AB8-374E-A1E0-5C87E42FA214}" type="slidenum">
              <a:rPr lang="en-US"/>
              <a:pPr>
                <a:defRPr/>
              </a:pPr>
              <a:t>‹#›</a:t>
            </a:fld>
            <a:endParaRPr lang="en-US"/>
          </a:p>
        </p:txBody>
      </p:sp>
    </p:spTree>
    <p:extLst>
      <p:ext uri="{BB962C8B-B14F-4D97-AF65-F5344CB8AC3E}">
        <p14:creationId xmlns:p14="http://schemas.microsoft.com/office/powerpoint/2010/main" val="31261581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ED8C8C98-702B-E94A-B024-1619B7FC424C}" type="slidenum">
              <a:rPr lang="en-US"/>
              <a:pPr>
                <a:defRPr/>
              </a:pPr>
              <a:t>‹#›</a:t>
            </a:fld>
            <a:endParaRPr lang="en-US"/>
          </a:p>
        </p:txBody>
      </p:sp>
    </p:spTree>
    <p:extLst>
      <p:ext uri="{BB962C8B-B14F-4D97-AF65-F5344CB8AC3E}">
        <p14:creationId xmlns:p14="http://schemas.microsoft.com/office/powerpoint/2010/main" val="520794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57721"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57722"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EE454FA4-B645-E143-AFFF-90389D79910B}" type="slidenum">
              <a:rPr lang="en-US"/>
              <a:pPr>
                <a:defRPr/>
              </a:pPr>
              <a:t>‹#›</a:t>
            </a:fld>
            <a:endParaRPr lang="en-US"/>
          </a:p>
        </p:txBody>
      </p:sp>
    </p:spTree>
    <p:extLst>
      <p:ext uri="{BB962C8B-B14F-4D97-AF65-F5344CB8AC3E}">
        <p14:creationId xmlns:p14="http://schemas.microsoft.com/office/powerpoint/2010/main" val="10651097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vl1pPr>
          </a:lstStyle>
          <a:p>
            <a:pPr>
              <a:defRPr/>
            </a:pPr>
            <a:endParaRPr lang="en-US"/>
          </a:p>
        </p:txBody>
      </p:sp>
      <p:sp>
        <p:nvSpPr>
          <p:cNvPr id="8" name="Rectangle 5"/>
          <p:cNvSpPr>
            <a:spLocks noGrp="1" noChangeArrowheads="1"/>
          </p:cNvSpPr>
          <p:nvPr>
            <p:ph type="ftr" sz="quarter" idx="11"/>
          </p:nvPr>
        </p:nvSpPr>
        <p:spPr/>
        <p:txBody>
          <a:bodyPr/>
          <a:lstStyle>
            <a:lvl1pPr>
              <a:defRPr b="1"/>
            </a:lvl1pPr>
          </a:lstStyle>
          <a:p>
            <a:pPr>
              <a:defRPr/>
            </a:pPr>
            <a:endParaRPr lang="en-US"/>
          </a:p>
        </p:txBody>
      </p:sp>
      <p:sp>
        <p:nvSpPr>
          <p:cNvPr id="9" name="Rectangle 6"/>
          <p:cNvSpPr>
            <a:spLocks noGrp="1" noChangeArrowheads="1"/>
          </p:cNvSpPr>
          <p:nvPr>
            <p:ph type="sldNum" sz="quarter" idx="12"/>
          </p:nvPr>
        </p:nvSpPr>
        <p:spPr/>
        <p:txBody>
          <a:bodyPr/>
          <a:lstStyle>
            <a:lvl1pPr>
              <a:defRPr b="1"/>
            </a:lvl1pPr>
          </a:lstStyle>
          <a:p>
            <a:pPr>
              <a:defRPr/>
            </a:pPr>
            <a:fld id="{1D04F2EC-38EB-2049-AD58-18B06ED20D52}" type="slidenum">
              <a:rPr lang="en-US"/>
              <a:pPr>
                <a:defRPr/>
              </a:pPr>
              <a:t>‹#›</a:t>
            </a:fld>
            <a:endParaRPr lang="en-US"/>
          </a:p>
        </p:txBody>
      </p:sp>
    </p:spTree>
    <p:extLst>
      <p:ext uri="{BB962C8B-B14F-4D97-AF65-F5344CB8AC3E}">
        <p14:creationId xmlns:p14="http://schemas.microsoft.com/office/powerpoint/2010/main" val="412143144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vl1pPr>
          </a:lstStyle>
          <a:p>
            <a:pPr>
              <a:defRPr/>
            </a:pPr>
            <a:endParaRPr lang="en-US"/>
          </a:p>
        </p:txBody>
      </p:sp>
      <p:sp>
        <p:nvSpPr>
          <p:cNvPr id="4" name="Rectangle 5"/>
          <p:cNvSpPr>
            <a:spLocks noGrp="1" noChangeArrowheads="1"/>
          </p:cNvSpPr>
          <p:nvPr>
            <p:ph type="ftr" sz="quarter" idx="11"/>
          </p:nvPr>
        </p:nvSpPr>
        <p:spPr/>
        <p:txBody>
          <a:bodyPr/>
          <a:lstStyle>
            <a:lvl1pPr>
              <a:defRPr b="1"/>
            </a:lvl1pPr>
          </a:lstStyle>
          <a:p>
            <a:pPr>
              <a:defRPr/>
            </a:pPr>
            <a:endParaRPr lang="en-US"/>
          </a:p>
        </p:txBody>
      </p:sp>
      <p:sp>
        <p:nvSpPr>
          <p:cNvPr id="5" name="Rectangle 6"/>
          <p:cNvSpPr>
            <a:spLocks noGrp="1" noChangeArrowheads="1"/>
          </p:cNvSpPr>
          <p:nvPr>
            <p:ph type="sldNum" sz="quarter" idx="12"/>
          </p:nvPr>
        </p:nvSpPr>
        <p:spPr/>
        <p:txBody>
          <a:bodyPr/>
          <a:lstStyle>
            <a:lvl1pPr>
              <a:defRPr b="1"/>
            </a:lvl1pPr>
          </a:lstStyle>
          <a:p>
            <a:pPr>
              <a:defRPr/>
            </a:pPr>
            <a:fld id="{707A832A-BD89-D445-BD38-7EB82002DAD0}" type="slidenum">
              <a:rPr lang="en-US"/>
              <a:pPr>
                <a:defRPr/>
              </a:pPr>
              <a:t>‹#›</a:t>
            </a:fld>
            <a:endParaRPr lang="en-US"/>
          </a:p>
        </p:txBody>
      </p:sp>
    </p:spTree>
    <p:extLst>
      <p:ext uri="{BB962C8B-B14F-4D97-AF65-F5344CB8AC3E}">
        <p14:creationId xmlns:p14="http://schemas.microsoft.com/office/powerpoint/2010/main" val="69801855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pPr>
              <a:defRPr/>
            </a:pPr>
            <a:fld id="{FDFA8B13-C50A-EE45-B0D7-F9F9C8F5D1C4}" type="slidenum">
              <a:rPr lang="en-US"/>
              <a:pPr>
                <a:defRPr/>
              </a:pPr>
              <a:t>‹#›</a:t>
            </a:fld>
            <a:endParaRPr lang="en-US"/>
          </a:p>
        </p:txBody>
      </p:sp>
    </p:spTree>
    <p:extLst>
      <p:ext uri="{BB962C8B-B14F-4D97-AF65-F5344CB8AC3E}">
        <p14:creationId xmlns:p14="http://schemas.microsoft.com/office/powerpoint/2010/main" val="31033539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BA1FE23-18B8-4E49-B42A-5BD901A20CB7}" type="slidenum">
              <a:rPr lang="en-US"/>
              <a:pPr>
                <a:defRPr/>
              </a:pPr>
              <a:t>‹#›</a:t>
            </a:fld>
            <a:endParaRPr lang="en-US"/>
          </a:p>
        </p:txBody>
      </p:sp>
    </p:spTree>
    <p:extLst>
      <p:ext uri="{BB962C8B-B14F-4D97-AF65-F5344CB8AC3E}">
        <p14:creationId xmlns:p14="http://schemas.microsoft.com/office/powerpoint/2010/main" val="30552511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vl1pPr>
          </a:lstStyle>
          <a:p>
            <a:pPr>
              <a:defRPr/>
            </a:pPr>
            <a:endParaRPr lang="en-US"/>
          </a:p>
        </p:txBody>
      </p:sp>
      <p:sp>
        <p:nvSpPr>
          <p:cNvPr id="6" name="Rectangle 5"/>
          <p:cNvSpPr>
            <a:spLocks noGrp="1" noChangeArrowheads="1"/>
          </p:cNvSpPr>
          <p:nvPr>
            <p:ph type="ftr" sz="quarter" idx="11"/>
          </p:nvPr>
        </p:nvSpPr>
        <p:spPr/>
        <p:txBody>
          <a:bodyPr/>
          <a:lstStyle>
            <a:lvl1pPr>
              <a:defRPr b="1"/>
            </a:lvl1pPr>
          </a:lstStyle>
          <a:p>
            <a:pPr>
              <a:defRPr/>
            </a:pPr>
            <a:endParaRPr lang="en-US"/>
          </a:p>
        </p:txBody>
      </p:sp>
      <p:sp>
        <p:nvSpPr>
          <p:cNvPr id="7" name="Rectangle 6"/>
          <p:cNvSpPr>
            <a:spLocks noGrp="1" noChangeArrowheads="1"/>
          </p:cNvSpPr>
          <p:nvPr>
            <p:ph type="sldNum" sz="quarter" idx="12"/>
          </p:nvPr>
        </p:nvSpPr>
        <p:spPr/>
        <p:txBody>
          <a:bodyPr/>
          <a:lstStyle>
            <a:lvl1pPr>
              <a:defRPr b="1"/>
            </a:lvl1pPr>
          </a:lstStyle>
          <a:p>
            <a:pPr>
              <a:defRPr/>
            </a:pPr>
            <a:fld id="{B5ED936D-AE43-5A40-BC73-E35470F7A1F8}" type="slidenum">
              <a:rPr lang="en-US"/>
              <a:pPr>
                <a:defRPr/>
              </a:pPr>
              <a:t>‹#›</a:t>
            </a:fld>
            <a:endParaRPr lang="en-US"/>
          </a:p>
        </p:txBody>
      </p:sp>
    </p:spTree>
    <p:extLst>
      <p:ext uri="{BB962C8B-B14F-4D97-AF65-F5344CB8AC3E}">
        <p14:creationId xmlns:p14="http://schemas.microsoft.com/office/powerpoint/2010/main" val="43888015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AD4834D6-DDB6-4541-83C6-D176203DC6AA}" type="slidenum">
              <a:rPr lang="en-US"/>
              <a:pPr>
                <a:defRPr/>
              </a:pPr>
              <a:t>‹#›</a:t>
            </a:fld>
            <a:endParaRPr lang="en-US"/>
          </a:p>
        </p:txBody>
      </p:sp>
    </p:spTree>
    <p:extLst>
      <p:ext uri="{BB962C8B-B14F-4D97-AF65-F5344CB8AC3E}">
        <p14:creationId xmlns:p14="http://schemas.microsoft.com/office/powerpoint/2010/main" val="421106077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pPr>
              <a:defRPr/>
            </a:pPr>
            <a:fld id="{58D766AE-6BF5-BA44-890B-5539EBEB7EFE}" type="slidenum">
              <a:rPr lang="en-US"/>
              <a:pPr>
                <a:defRPr/>
              </a:pPr>
              <a:t>‹#›</a:t>
            </a:fld>
            <a:endParaRPr lang="en-US"/>
          </a:p>
        </p:txBody>
      </p:sp>
    </p:spTree>
    <p:extLst>
      <p:ext uri="{BB962C8B-B14F-4D97-AF65-F5344CB8AC3E}">
        <p14:creationId xmlns:p14="http://schemas.microsoft.com/office/powerpoint/2010/main" val="104127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pPr>
                <a:defRPr/>
              </a:pPr>
              <a:t>‹#›</a:t>
            </a:fld>
            <a:endParaRPr lang="en-US"/>
          </a:p>
        </p:txBody>
      </p:sp>
    </p:spTree>
    <p:extLst>
      <p:ext uri="{BB962C8B-B14F-4D97-AF65-F5344CB8AC3E}">
        <p14:creationId xmlns:p14="http://schemas.microsoft.com/office/powerpoint/2010/main" val="169438065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F5A7CA-7035-9948-9CB5-71C2C29FCA1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5562077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5E59C6-5D5B-2543-B100-D90A69DD1E0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54470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DE34162-3DEC-C04F-ABC6-46735DC7F1F9}" type="slidenum">
              <a:rPr lang="en-US"/>
              <a:pPr>
                <a:defRPr/>
              </a:pPr>
              <a:t>‹#›</a:t>
            </a:fld>
            <a:endParaRPr lang="en-US"/>
          </a:p>
        </p:txBody>
      </p:sp>
    </p:spTree>
    <p:extLst>
      <p:ext uri="{BB962C8B-B14F-4D97-AF65-F5344CB8AC3E}">
        <p14:creationId xmlns:p14="http://schemas.microsoft.com/office/powerpoint/2010/main" val="82374282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6BDD4F-3BF9-A843-974C-99B8EE863DA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666473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0FADB6-B921-EA4F-AF4D-397E34EFFC84}"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6536420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A4CFEB-A802-574E-A1D9-7C017FFEBA1A}"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27637121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5DCD80-C07C-B34C-8EC8-8C003DF9EE4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057910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2C4D7-94CB-B94A-A9B1-6DDA3F946118}"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443810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F9F961-640B-074C-93DD-0ACAAE544C1D}"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6112258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AD3C5-01D0-3644-BABC-076CB42784C5}"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3515493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D9D70C9-4553-1849-84D9-94AAF84834E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0872780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56DEFE-5BFF-1B41-AD7B-B70F1693724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750458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F13C09-EF49-8B48-946C-A758B0392AAC}"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758667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9ACA4442-CE43-9146-9AF5-BC88FD66E93F}" type="slidenum">
              <a:rPr lang="en-US"/>
              <a:pPr>
                <a:defRPr/>
              </a:pPr>
              <a:t>‹#›</a:t>
            </a:fld>
            <a:endParaRPr lang="en-US"/>
          </a:p>
        </p:txBody>
      </p:sp>
    </p:spTree>
    <p:extLst>
      <p:ext uri="{BB962C8B-B14F-4D97-AF65-F5344CB8AC3E}">
        <p14:creationId xmlns:p14="http://schemas.microsoft.com/office/powerpoint/2010/main" val="151683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E06C3DF-83EC-4A46-8742-60BFFED282E7}"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35613620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F9FA17-AA27-4641-9DD8-BE5B88780A8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185826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714982C7-8B58-4342-8A57-9C12BEFF327E}"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2140953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F4985A-D175-E248-8BB6-CAD015E7363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5866126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E0C2DB-C6D1-9C40-8552-0D2C9B7788C5}"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5745873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DD9A15-FB5F-DA45-BE4C-1FFA07DA14C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8463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4FB825-4FE9-D44B-A560-9D6B174F6AE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429991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8A7ED3-0F76-0B4E-8925-BFC1A175BAA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213745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393C486-F664-AB46-8BDD-9E5FA0C2D1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4623969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846FA34-DAA4-984D-B375-945784CDB5D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19694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E24DFA0-8153-6E48-A551-7C806BB1D6D3}" type="slidenum">
              <a:rPr lang="en-US"/>
              <a:pPr>
                <a:defRPr/>
              </a:pPr>
              <a:t>‹#›</a:t>
            </a:fld>
            <a:endParaRPr lang="en-US"/>
          </a:p>
        </p:txBody>
      </p:sp>
    </p:spTree>
    <p:extLst>
      <p:ext uri="{BB962C8B-B14F-4D97-AF65-F5344CB8AC3E}">
        <p14:creationId xmlns:p14="http://schemas.microsoft.com/office/powerpoint/2010/main" val="147792785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AE6A398-8032-0F47-B1D7-CC9688A3D33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16431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113B95-D561-7F43-A272-DFDFEDA63B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44445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4F0F36-4B9E-F549-A2AF-EC241DF884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341540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E7FA95-B24F-6842-8279-3DB76FA8467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399833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B5B966-A7BB-F146-B801-2FBADACEED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40712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17440277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062148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8216538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19380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61238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0F93A01F-EACD-6F48-BFD9-E211FEFE3980}" type="slidenum">
              <a:rPr lang="en-US"/>
              <a:pPr>
                <a:defRPr/>
              </a:pPr>
              <a:t>‹#›</a:t>
            </a:fld>
            <a:endParaRPr lang="en-US"/>
          </a:p>
        </p:txBody>
      </p:sp>
    </p:spTree>
    <p:extLst>
      <p:ext uri="{BB962C8B-B14F-4D97-AF65-F5344CB8AC3E}">
        <p14:creationId xmlns:p14="http://schemas.microsoft.com/office/powerpoint/2010/main" val="403328130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5552176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964400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2831566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0593521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5060534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1384400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08256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26377676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820849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3622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16985DFE-55C0-F442-AA6F-F05AEBD6E2AB}" type="slidenum">
              <a:rPr lang="en-US"/>
              <a:pPr>
                <a:defRPr/>
              </a:pPr>
              <a:t>‹#›</a:t>
            </a:fld>
            <a:endParaRPr lang="en-US"/>
          </a:p>
        </p:txBody>
      </p:sp>
    </p:spTree>
    <p:extLst>
      <p:ext uri="{BB962C8B-B14F-4D97-AF65-F5344CB8AC3E}">
        <p14:creationId xmlns:p14="http://schemas.microsoft.com/office/powerpoint/2010/main" val="28182869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27305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219771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84859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577034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475599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042434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504252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179378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507339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latin typeface="Times"/>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Times"/>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7754D6D-5474-5E47-8418-ECCE9D0C667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2163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pPr>
                <a:defRPr/>
              </a:pPr>
              <a:t>‹#›</a:t>
            </a:fld>
            <a:endParaRPr lang="en-US"/>
          </a:p>
        </p:txBody>
      </p:sp>
    </p:spTree>
    <p:extLst>
      <p:ext uri="{BB962C8B-B14F-4D97-AF65-F5344CB8AC3E}">
        <p14:creationId xmlns:p14="http://schemas.microsoft.com/office/powerpoint/2010/main" val="2318505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B040A54B-2D12-2D47-A6CF-C37C238D9871}" type="slidenum">
              <a:rPr lang="en-US"/>
              <a:pPr>
                <a:defRPr/>
              </a:pPr>
              <a:t>‹#›</a:t>
            </a:fld>
            <a:endParaRPr lang="en-US"/>
          </a:p>
        </p:txBody>
      </p:sp>
    </p:spTree>
    <p:extLst>
      <p:ext uri="{BB962C8B-B14F-4D97-AF65-F5344CB8AC3E}">
        <p14:creationId xmlns:p14="http://schemas.microsoft.com/office/powerpoint/2010/main" val="347774030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33EE13-E60B-1A40-907D-7C7B524CA27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810888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22EBB9-0566-CF43-8091-4B36EE0889B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4994491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2CB38-3C0D-DC46-B8CC-ED1960056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135966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964138-D536-A748-8F74-63F1528BB9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971705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C98877-8C6C-2440-AAEB-5FFDC6ABED6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937402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F7328582-7EB6-B84E-A12D-0913BE5354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2439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28E84A13-B4CC-D340-AB0C-829608C87E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2111091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5D5BFE-C29D-EA4F-B965-A9191E0B13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50491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855CA2-BDC9-1A45-AD38-7549D4B38F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895688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027FBC-6AFB-FC49-A66C-70DA0CD806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6607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489B7AF8-0D01-9843-9649-8E77ED4B4E50}" type="slidenum">
              <a:rPr lang="en-US"/>
              <a:pPr>
                <a:defRPr/>
              </a:pPr>
              <a:t>‹#›</a:t>
            </a:fld>
            <a:endParaRPr lang="en-US"/>
          </a:p>
        </p:txBody>
      </p:sp>
    </p:spTree>
    <p:extLst>
      <p:ext uri="{BB962C8B-B14F-4D97-AF65-F5344CB8AC3E}">
        <p14:creationId xmlns:p14="http://schemas.microsoft.com/office/powerpoint/2010/main" val="250025231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225744-1A84-B54F-8E7C-6A3B6CBC5DC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52076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A0A7B12-C428-1C4F-AF44-CF930F35D72E}" type="datetimeFigureOut">
              <a:rPr lang="en-US">
                <a:solidFill>
                  <a:prstClr val="black">
                    <a:tint val="75000"/>
                  </a:prstClr>
                </a:solidFill>
                <a:latin typeface="Calibri"/>
              </a:rPr>
              <a:pPr>
                <a:defRPr/>
              </a:pPr>
              <a:t>11/21/21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8B98263-B2B8-6146-A68C-8F3700E9E59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34461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11075116-2FAC-3E4E-915D-884EA2815FB7}" type="datetimeFigureOut">
              <a:rPr lang="en-US">
                <a:solidFill>
                  <a:prstClr val="black">
                    <a:tint val="75000"/>
                  </a:prstClr>
                </a:solidFill>
                <a:latin typeface="Calibri"/>
              </a:rPr>
              <a:pPr>
                <a:defRPr/>
              </a:pPr>
              <a:t>11/21/21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67E0A-DC32-3D43-88C6-6C5B0C27D6E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42921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a:defRPr/>
            </a:lvl1pPr>
          </a:lstStyle>
          <a:p>
            <a:pPr>
              <a:defRPr/>
            </a:pPr>
            <a:fld id="{ADB2BE1E-FF6B-E44D-AAA5-58B73353097B}" type="datetimeFigureOut">
              <a:rPr lang="en-US">
                <a:solidFill>
                  <a:prstClr val="black">
                    <a:tint val="75000"/>
                  </a:prstClr>
                </a:solidFill>
                <a:latin typeface="Calibri"/>
              </a:rPr>
              <a:pPr>
                <a:defRPr/>
              </a:pPr>
              <a:t>11/21/21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88A797DB-325A-7A45-82CD-9770B9BEB96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64014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a:defRPr/>
            </a:lvl1pPr>
          </a:lstStyle>
          <a:p>
            <a:pPr>
              <a:defRPr/>
            </a:pPr>
            <a:fld id="{80FDD06B-D39F-1A4C-AF78-867CAF46AB51}" type="datetimeFigureOut">
              <a:rPr lang="en-US">
                <a:solidFill>
                  <a:prstClr val="black">
                    <a:tint val="75000"/>
                  </a:prstClr>
                </a:solidFill>
                <a:latin typeface="Calibri"/>
              </a:rPr>
              <a:pPr>
                <a:defRPr/>
              </a:pPr>
              <a:t>11/21/21</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5BC1750-3051-7F4E-86D2-F233586E22F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05656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a:defRPr/>
            </a:lvl1pPr>
          </a:lstStyle>
          <a:p>
            <a:pPr>
              <a:defRPr/>
            </a:pPr>
            <a:fld id="{C5AE33E3-E401-2240-B1FE-5A4044BE1E8A}" type="datetimeFigureOut">
              <a:rPr lang="en-US">
                <a:solidFill>
                  <a:prstClr val="black">
                    <a:tint val="75000"/>
                  </a:prstClr>
                </a:solidFill>
                <a:latin typeface="Calibri"/>
              </a:rPr>
              <a:pPr>
                <a:defRPr/>
              </a:pPr>
              <a:t>11/21/21</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BD81299-A50E-864C-BC1C-ACD3F4B9C74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987235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102052C-7624-8A4B-93C1-C6470C12659F}" type="datetimeFigureOut">
              <a:rPr lang="en-US">
                <a:solidFill>
                  <a:prstClr val="black">
                    <a:tint val="75000"/>
                  </a:prstClr>
                </a:solidFill>
                <a:latin typeface="Calibri"/>
              </a:rPr>
              <a:pPr>
                <a:defRPr/>
              </a:pPr>
              <a:t>11/21/21</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DE0630EA-9598-854D-86A8-381E39FB66B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4442417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17E95E-694E-4048-B4DD-4A7B34CE76CC}" type="datetimeFigureOut">
              <a:rPr lang="en-US">
                <a:solidFill>
                  <a:prstClr val="black">
                    <a:tint val="75000"/>
                  </a:prstClr>
                </a:solidFill>
                <a:latin typeface="Calibri"/>
              </a:rPr>
              <a:pPr>
                <a:defRPr/>
              </a:pPr>
              <a:t>11/21/21</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5996B06B-2E32-CE41-A334-AC32E821141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65628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1FD2F907-BA9E-CC40-8816-235E9D679B3B}" type="datetimeFigureOut">
              <a:rPr lang="en-US">
                <a:solidFill>
                  <a:prstClr val="black">
                    <a:tint val="75000"/>
                  </a:prstClr>
                </a:solidFill>
                <a:latin typeface="Calibri"/>
              </a:rPr>
              <a:pPr>
                <a:defRPr/>
              </a:pPr>
              <a:t>11/21/21</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113B6F57-ED4B-EF48-AB23-604056E58F9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250567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a:defRPr/>
            </a:lvl1pPr>
          </a:lstStyle>
          <a:p>
            <a:pPr>
              <a:defRPr/>
            </a:pPr>
            <a:fld id="{9A1E9EB9-70F6-2A43-A045-8AD22E195A0F}" type="datetimeFigureOut">
              <a:rPr lang="en-US">
                <a:solidFill>
                  <a:prstClr val="black">
                    <a:tint val="75000"/>
                  </a:prstClr>
                </a:solidFill>
                <a:latin typeface="Calibri"/>
              </a:rPr>
              <a:pPr>
                <a:defRPr/>
              </a:pPr>
              <a:t>11/21/21</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72DD2B90-DBA3-0641-B800-5E4D0E75931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87700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B428666-4C03-2E4F-8713-6F4852A05761}" type="slidenum">
              <a:rPr lang="en-US"/>
              <a:pPr>
                <a:defRPr/>
              </a:pPr>
              <a:t>‹#›</a:t>
            </a:fld>
            <a:endParaRPr lang="en-US"/>
          </a:p>
        </p:txBody>
      </p:sp>
    </p:spTree>
    <p:extLst>
      <p:ext uri="{BB962C8B-B14F-4D97-AF65-F5344CB8AC3E}">
        <p14:creationId xmlns:p14="http://schemas.microsoft.com/office/powerpoint/2010/main" val="18808957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94E5A495-C257-B14D-B686-60AE66CAE1BE}" type="datetimeFigureOut">
              <a:rPr lang="en-US">
                <a:solidFill>
                  <a:prstClr val="black">
                    <a:tint val="75000"/>
                  </a:prstClr>
                </a:solidFill>
                <a:latin typeface="Calibri"/>
              </a:rPr>
              <a:pPr>
                <a:defRPr/>
              </a:pPr>
              <a:t>11/21/21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04B8312-2AF7-4943-B273-DDC8E87ED69D}"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073641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a:defRPr/>
            </a:lvl1pPr>
          </a:lstStyle>
          <a:p>
            <a:pPr>
              <a:defRPr/>
            </a:pPr>
            <a:fld id="{8E0E4BDC-02BD-6149-8A20-C81238780403}" type="datetimeFigureOut">
              <a:rPr lang="en-US">
                <a:solidFill>
                  <a:prstClr val="black">
                    <a:tint val="75000"/>
                  </a:prstClr>
                </a:solidFill>
                <a:latin typeface="Calibri"/>
              </a:rPr>
              <a:pPr>
                <a:defRPr/>
              </a:pPr>
              <a:t>11/21/21</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A783D6C-3ABE-6243-826B-5F357269D97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17490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7333023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42961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9308653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1860787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3737884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50039267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5434697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8328980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EB5F74D7-86A9-7F4E-BB68-C1A8175B47E9}" type="slidenum">
              <a:rPr lang="en-US"/>
              <a:pPr>
                <a:defRPr/>
              </a:pPr>
              <a:t>‹#›</a:t>
            </a:fld>
            <a:endParaRPr lang="en-US"/>
          </a:p>
        </p:txBody>
      </p:sp>
    </p:spTree>
    <p:extLst>
      <p:ext uri="{BB962C8B-B14F-4D97-AF65-F5344CB8AC3E}">
        <p14:creationId xmlns:p14="http://schemas.microsoft.com/office/powerpoint/2010/main" val="246426827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181102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3135299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720180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437231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919284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6148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017394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95169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38465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6234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A9CF2B8-A921-9448-B542-52FC7754DD33}" type="slidenum">
              <a:rPr lang="en-US"/>
              <a:pPr>
                <a:defRPr/>
              </a:pPr>
              <a:t>‹#›</a:t>
            </a:fld>
            <a:endParaRPr lang="en-US"/>
          </a:p>
        </p:txBody>
      </p:sp>
    </p:spTree>
    <p:extLst>
      <p:ext uri="{BB962C8B-B14F-4D97-AF65-F5344CB8AC3E}">
        <p14:creationId xmlns:p14="http://schemas.microsoft.com/office/powerpoint/2010/main" val="201306502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00057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89258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32437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373333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4811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660814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26952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40978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grpSp>
      <p:sp>
        <p:nvSpPr>
          <p:cNvPr id="247821" name="Rectangle 1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24782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7754D6D-5474-5E47-8418-ECCE9D0C6676}" type="slidenum">
              <a:rPr lang="en-US"/>
              <a:pPr>
                <a:defRPr/>
              </a:pPr>
              <a:t>‹#›</a:t>
            </a:fld>
            <a:endParaRPr lang="en-US"/>
          </a:p>
        </p:txBody>
      </p:sp>
    </p:spTree>
    <p:extLst>
      <p:ext uri="{BB962C8B-B14F-4D97-AF65-F5344CB8AC3E}">
        <p14:creationId xmlns:p14="http://schemas.microsoft.com/office/powerpoint/2010/main" val="2329239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33EE13-E60B-1A40-907D-7C7B524CA27D}" type="slidenum">
              <a:rPr lang="en-US"/>
              <a:pPr>
                <a:defRPr/>
              </a:pPr>
              <a:t>‹#›</a:t>
            </a:fld>
            <a:endParaRPr lang="en-US"/>
          </a:p>
        </p:txBody>
      </p:sp>
    </p:spTree>
    <p:extLst>
      <p:ext uri="{BB962C8B-B14F-4D97-AF65-F5344CB8AC3E}">
        <p14:creationId xmlns:p14="http://schemas.microsoft.com/office/powerpoint/2010/main" val="30135920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22EBB9-0566-CF43-8091-4B36EE0889B4}" type="slidenum">
              <a:rPr lang="en-US"/>
              <a:pPr>
                <a:defRPr/>
              </a:pPr>
              <a:t>‹#›</a:t>
            </a:fld>
            <a:endParaRPr lang="en-US"/>
          </a:p>
        </p:txBody>
      </p:sp>
    </p:spTree>
    <p:extLst>
      <p:ext uri="{BB962C8B-B14F-4D97-AF65-F5344CB8AC3E}">
        <p14:creationId xmlns:p14="http://schemas.microsoft.com/office/powerpoint/2010/main" val="3547120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42CB38-3C0D-DC46-B8CC-ED1960056392}" type="slidenum">
              <a:rPr lang="en-US"/>
              <a:pPr>
                <a:defRPr/>
              </a:pPr>
              <a:t>‹#›</a:t>
            </a:fld>
            <a:endParaRPr lang="en-US"/>
          </a:p>
        </p:txBody>
      </p:sp>
    </p:spTree>
    <p:extLst>
      <p:ext uri="{BB962C8B-B14F-4D97-AF65-F5344CB8AC3E}">
        <p14:creationId xmlns:p14="http://schemas.microsoft.com/office/powerpoint/2010/main" val="32244873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2964138-D536-A748-8F74-63F1528BB974}" type="slidenum">
              <a:rPr lang="en-US"/>
              <a:pPr>
                <a:defRPr/>
              </a:pPr>
              <a:t>‹#›</a:t>
            </a:fld>
            <a:endParaRPr lang="en-US"/>
          </a:p>
        </p:txBody>
      </p:sp>
    </p:spTree>
    <p:extLst>
      <p:ext uri="{BB962C8B-B14F-4D97-AF65-F5344CB8AC3E}">
        <p14:creationId xmlns:p14="http://schemas.microsoft.com/office/powerpoint/2010/main" val="2840881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pPr>
                <a:defRPr/>
              </a:pPr>
              <a:t>‹#›</a:t>
            </a:fld>
            <a:endParaRPr lang="en-US"/>
          </a:p>
        </p:txBody>
      </p:sp>
    </p:spTree>
    <p:extLst>
      <p:ext uri="{BB962C8B-B14F-4D97-AF65-F5344CB8AC3E}">
        <p14:creationId xmlns:p14="http://schemas.microsoft.com/office/powerpoint/2010/main" val="3744124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C98877-8C6C-2440-AAEB-5FFDC6ABED6A}" type="slidenum">
              <a:rPr lang="en-US"/>
              <a:pPr>
                <a:defRPr/>
              </a:pPr>
              <a:t>‹#›</a:t>
            </a:fld>
            <a:endParaRPr lang="en-US"/>
          </a:p>
        </p:txBody>
      </p:sp>
    </p:spTree>
    <p:extLst>
      <p:ext uri="{BB962C8B-B14F-4D97-AF65-F5344CB8AC3E}">
        <p14:creationId xmlns:p14="http://schemas.microsoft.com/office/powerpoint/2010/main" val="4060550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328582-7EB6-B84E-A12D-0913BE53540A}" type="slidenum">
              <a:rPr lang="en-US"/>
              <a:pPr>
                <a:defRPr/>
              </a:pPr>
              <a:t>‹#›</a:t>
            </a:fld>
            <a:endParaRPr lang="en-US"/>
          </a:p>
        </p:txBody>
      </p:sp>
    </p:spTree>
    <p:extLst>
      <p:ext uri="{BB962C8B-B14F-4D97-AF65-F5344CB8AC3E}">
        <p14:creationId xmlns:p14="http://schemas.microsoft.com/office/powerpoint/2010/main" val="16204128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E84A13-B4CC-D340-AB0C-829608C87EB3}" type="slidenum">
              <a:rPr lang="en-US"/>
              <a:pPr>
                <a:defRPr/>
              </a:pPr>
              <a:t>‹#›</a:t>
            </a:fld>
            <a:endParaRPr lang="en-US"/>
          </a:p>
        </p:txBody>
      </p:sp>
    </p:spTree>
    <p:extLst>
      <p:ext uri="{BB962C8B-B14F-4D97-AF65-F5344CB8AC3E}">
        <p14:creationId xmlns:p14="http://schemas.microsoft.com/office/powerpoint/2010/main" val="3919226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65D5BFE-C29D-EA4F-B965-A9191E0B137F}" type="slidenum">
              <a:rPr lang="en-US"/>
              <a:pPr>
                <a:defRPr/>
              </a:pPr>
              <a:t>‹#›</a:t>
            </a:fld>
            <a:endParaRPr lang="en-US"/>
          </a:p>
        </p:txBody>
      </p:sp>
    </p:spTree>
    <p:extLst>
      <p:ext uri="{BB962C8B-B14F-4D97-AF65-F5344CB8AC3E}">
        <p14:creationId xmlns:p14="http://schemas.microsoft.com/office/powerpoint/2010/main" val="2597593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855CA2-BDC9-1A45-AD38-7549D4B38F46}" type="slidenum">
              <a:rPr lang="en-US"/>
              <a:pPr>
                <a:defRPr/>
              </a:pPr>
              <a:t>‹#›</a:t>
            </a:fld>
            <a:endParaRPr lang="en-US"/>
          </a:p>
        </p:txBody>
      </p:sp>
    </p:spTree>
    <p:extLst>
      <p:ext uri="{BB962C8B-B14F-4D97-AF65-F5344CB8AC3E}">
        <p14:creationId xmlns:p14="http://schemas.microsoft.com/office/powerpoint/2010/main" val="14153016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027FBC-6AFB-FC49-A66C-70DA0CD8061A}" type="slidenum">
              <a:rPr lang="en-US"/>
              <a:pPr>
                <a:defRPr/>
              </a:pPr>
              <a:t>‹#›</a:t>
            </a:fld>
            <a:endParaRPr lang="en-US"/>
          </a:p>
        </p:txBody>
      </p:sp>
    </p:spTree>
    <p:extLst>
      <p:ext uri="{BB962C8B-B14F-4D97-AF65-F5344CB8AC3E}">
        <p14:creationId xmlns:p14="http://schemas.microsoft.com/office/powerpoint/2010/main" val="34895239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1143000"/>
          </a:xfrm>
        </p:spPr>
        <p:txBody>
          <a:bodyPr/>
          <a:lstStyle/>
          <a:p>
            <a:r>
              <a:rPr lang="en-US"/>
              <a:t>Click to edit Master title style</a:t>
            </a:r>
          </a:p>
        </p:txBody>
      </p:sp>
      <p:sp>
        <p:nvSpPr>
          <p:cNvPr id="3" name="Text Placeholder 2"/>
          <p:cNvSpPr>
            <a:spLocks noGrp="1"/>
          </p:cNvSpPr>
          <p:nvPr>
            <p:ph type="body" sz="half" idx="1"/>
          </p:nvPr>
        </p:nvSpPr>
        <p:spPr>
          <a:xfrm>
            <a:off x="1219200" y="1676400"/>
            <a:ext cx="381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81600" y="1676400"/>
            <a:ext cx="3810000" cy="45720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25744-1A84-B54F-8E7C-6A3B6CBC5DC5}" type="slidenum">
              <a:rPr lang="en-US"/>
              <a:pPr>
                <a:defRPr/>
              </a:pPr>
              <a:t>‹#›</a:t>
            </a:fld>
            <a:endParaRPr lang="en-US"/>
          </a:p>
        </p:txBody>
      </p:sp>
    </p:spTree>
    <p:extLst>
      <p:ext uri="{BB962C8B-B14F-4D97-AF65-F5344CB8AC3E}">
        <p14:creationId xmlns:p14="http://schemas.microsoft.com/office/powerpoint/2010/main" val="2756798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AA7715A-661E-8E4F-B6FE-15ACCCC201F8}" type="slidenum">
              <a:rPr lang="en-US"/>
              <a:pPr>
                <a:defRPr/>
              </a:pPr>
              <a:t>‹#›</a:t>
            </a:fld>
            <a:endParaRPr lang="en-US"/>
          </a:p>
        </p:txBody>
      </p:sp>
    </p:spTree>
    <p:extLst>
      <p:ext uri="{BB962C8B-B14F-4D97-AF65-F5344CB8AC3E}">
        <p14:creationId xmlns:p14="http://schemas.microsoft.com/office/powerpoint/2010/main" val="39815608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9F6082-F677-0242-B232-6D8CA4F60065}" type="slidenum">
              <a:rPr lang="en-US"/>
              <a:pPr>
                <a:defRPr/>
              </a:pPr>
              <a:t>‹#›</a:t>
            </a:fld>
            <a:endParaRPr lang="en-US"/>
          </a:p>
        </p:txBody>
      </p:sp>
    </p:spTree>
    <p:extLst>
      <p:ext uri="{BB962C8B-B14F-4D97-AF65-F5344CB8AC3E}">
        <p14:creationId xmlns:p14="http://schemas.microsoft.com/office/powerpoint/2010/main" val="559080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Tahoma" pitchFamily="-112" charset="-52"/>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746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4746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spcBef>
                <a:spcPct val="50000"/>
              </a:spcBef>
              <a:defRPr/>
            </a:lvl1pPr>
          </a:lstStyle>
          <a:p>
            <a:pPr>
              <a:defRPr/>
            </a:pPr>
            <a:endParaRPr lang="en-US"/>
          </a:p>
        </p:txBody>
      </p:sp>
      <p:sp>
        <p:nvSpPr>
          <p:cNvPr id="8" name="Rectangle 1031"/>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1032"/>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3106175F-0276-C24E-8D86-1F7336FCEF90}" type="slidenum">
              <a:rPr lang="en-US"/>
              <a:pPr>
                <a:defRPr/>
              </a:pPr>
              <a:t>‹#›</a:t>
            </a:fld>
            <a:endParaRPr lang="en-US"/>
          </a:p>
        </p:txBody>
      </p:sp>
    </p:spTree>
    <p:extLst>
      <p:ext uri="{BB962C8B-B14F-4D97-AF65-F5344CB8AC3E}">
        <p14:creationId xmlns:p14="http://schemas.microsoft.com/office/powerpoint/2010/main" val="1336875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pPr>
                <a:defRPr/>
              </a:pPr>
              <a:t>‹#›</a:t>
            </a:fld>
            <a:endParaRPr lang="en-US"/>
          </a:p>
        </p:txBody>
      </p:sp>
    </p:spTree>
    <p:extLst>
      <p:ext uri="{BB962C8B-B14F-4D97-AF65-F5344CB8AC3E}">
        <p14:creationId xmlns:p14="http://schemas.microsoft.com/office/powerpoint/2010/main" val="739630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ED96A658-E491-8440-9E76-511700620B60}" type="slidenum">
              <a:rPr lang="en-US"/>
              <a:pPr>
                <a:defRPr/>
              </a:pPr>
              <a:t>‹#›</a:t>
            </a:fld>
            <a:endParaRPr lang="en-US"/>
          </a:p>
        </p:txBody>
      </p:sp>
    </p:spTree>
    <p:extLst>
      <p:ext uri="{BB962C8B-B14F-4D97-AF65-F5344CB8AC3E}">
        <p14:creationId xmlns:p14="http://schemas.microsoft.com/office/powerpoint/2010/main" val="528202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60D13872-F25E-1E43-B2BF-A02849463632}" type="slidenum">
              <a:rPr lang="en-US"/>
              <a:pPr>
                <a:defRPr/>
              </a:pPr>
              <a:t>‹#›</a:t>
            </a:fld>
            <a:endParaRPr lang="en-US"/>
          </a:p>
        </p:txBody>
      </p:sp>
    </p:spTree>
    <p:extLst>
      <p:ext uri="{BB962C8B-B14F-4D97-AF65-F5344CB8AC3E}">
        <p14:creationId xmlns:p14="http://schemas.microsoft.com/office/powerpoint/2010/main" val="10351945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1A20D1DB-3FF0-5640-8A5B-8789A8A4DD08}" type="slidenum">
              <a:rPr lang="en-US"/>
              <a:pPr>
                <a:defRPr/>
              </a:pPr>
              <a:t>‹#›</a:t>
            </a:fld>
            <a:endParaRPr lang="en-US"/>
          </a:p>
        </p:txBody>
      </p:sp>
    </p:spTree>
    <p:extLst>
      <p:ext uri="{BB962C8B-B14F-4D97-AF65-F5344CB8AC3E}">
        <p14:creationId xmlns:p14="http://schemas.microsoft.com/office/powerpoint/2010/main" val="17403127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2FD64AB1-A0E5-4F4B-AE4E-98291E642266}" type="slidenum">
              <a:rPr lang="en-US"/>
              <a:pPr>
                <a:defRPr/>
              </a:pPr>
              <a:t>‹#›</a:t>
            </a:fld>
            <a:endParaRPr lang="en-US"/>
          </a:p>
        </p:txBody>
      </p:sp>
    </p:spTree>
    <p:extLst>
      <p:ext uri="{BB962C8B-B14F-4D97-AF65-F5344CB8AC3E}">
        <p14:creationId xmlns:p14="http://schemas.microsoft.com/office/powerpoint/2010/main" val="1313376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6EB30F52-8054-CF4D-B247-AC0AE674DEB8}" type="slidenum">
              <a:rPr lang="en-US"/>
              <a:pPr>
                <a:defRPr/>
              </a:pPr>
              <a:t>‹#›</a:t>
            </a:fld>
            <a:endParaRPr lang="en-US"/>
          </a:p>
        </p:txBody>
      </p:sp>
    </p:spTree>
    <p:extLst>
      <p:ext uri="{BB962C8B-B14F-4D97-AF65-F5344CB8AC3E}">
        <p14:creationId xmlns:p14="http://schemas.microsoft.com/office/powerpoint/2010/main" val="850302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CDA621A3-30DA-3042-B3FC-D9CBAB46439E}" type="slidenum">
              <a:rPr lang="en-US"/>
              <a:pPr>
                <a:defRPr/>
              </a:pPr>
              <a:t>‹#›</a:t>
            </a:fld>
            <a:endParaRPr lang="en-US"/>
          </a:p>
        </p:txBody>
      </p:sp>
    </p:spTree>
    <p:extLst>
      <p:ext uri="{BB962C8B-B14F-4D97-AF65-F5344CB8AC3E}">
        <p14:creationId xmlns:p14="http://schemas.microsoft.com/office/powerpoint/2010/main" val="2522468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AC267FF8-3798-B94B-9E6C-2151D666165D}" type="slidenum">
              <a:rPr lang="en-US"/>
              <a:pPr>
                <a:defRPr/>
              </a:pPr>
              <a:t>‹#›</a:t>
            </a:fld>
            <a:endParaRPr lang="en-US"/>
          </a:p>
        </p:txBody>
      </p:sp>
    </p:spTree>
    <p:extLst>
      <p:ext uri="{BB962C8B-B14F-4D97-AF65-F5344CB8AC3E}">
        <p14:creationId xmlns:p14="http://schemas.microsoft.com/office/powerpoint/2010/main" val="1366899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BFC2E0F0-7426-FE4D-9713-739C3C2A1AE8}" type="slidenum">
              <a:rPr lang="en-US"/>
              <a:pPr>
                <a:defRPr/>
              </a:pPr>
              <a:t>‹#›</a:t>
            </a:fld>
            <a:endParaRPr lang="en-US"/>
          </a:p>
        </p:txBody>
      </p:sp>
    </p:spTree>
    <p:extLst>
      <p:ext uri="{BB962C8B-B14F-4D97-AF65-F5344CB8AC3E}">
        <p14:creationId xmlns:p14="http://schemas.microsoft.com/office/powerpoint/2010/main" val="20269860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58C1AC97-7F25-0643-9933-FF621A6F39D1}" type="slidenum">
              <a:rPr lang="en-US"/>
              <a:pPr>
                <a:defRPr/>
              </a:pPr>
              <a:t>‹#›</a:t>
            </a:fld>
            <a:endParaRPr lang="en-US"/>
          </a:p>
        </p:txBody>
      </p:sp>
    </p:spTree>
    <p:extLst>
      <p:ext uri="{BB962C8B-B14F-4D97-AF65-F5344CB8AC3E}">
        <p14:creationId xmlns:p14="http://schemas.microsoft.com/office/powerpoint/2010/main" val="29540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2"/>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sldNum" sz="quarter" idx="12"/>
          </p:nvPr>
        </p:nvSpPr>
        <p:spPr/>
        <p:txBody>
          <a:bodyPr/>
          <a:lstStyle>
            <a:lvl1pPr>
              <a:spcBef>
                <a:spcPct val="50000"/>
              </a:spcBef>
              <a:defRPr>
                <a:latin typeface="Times New Roman" charset="0"/>
              </a:defRPr>
            </a:lvl1pPr>
          </a:lstStyle>
          <a:p>
            <a:pPr>
              <a:defRPr/>
            </a:pPr>
            <a:fld id="{0085EFA8-AD01-DA45-86F8-9F4D7AAEBFED}" type="slidenum">
              <a:rPr lang="en-US"/>
              <a:pPr>
                <a:defRPr/>
              </a:pPr>
              <a:t>‹#›</a:t>
            </a:fld>
            <a:endParaRPr lang="en-US"/>
          </a:p>
        </p:txBody>
      </p:sp>
    </p:spTree>
    <p:extLst>
      <p:ext uri="{BB962C8B-B14F-4D97-AF65-F5344CB8AC3E}">
        <p14:creationId xmlns:p14="http://schemas.microsoft.com/office/powerpoint/2010/main" val="154240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pPr>
                <a:defRPr/>
              </a:pPr>
              <a:t>‹#›</a:t>
            </a:fld>
            <a:endParaRPr lang="en-US"/>
          </a:p>
        </p:txBody>
      </p:sp>
    </p:spTree>
    <p:extLst>
      <p:ext uri="{BB962C8B-B14F-4D97-AF65-F5344CB8AC3E}">
        <p14:creationId xmlns:p14="http://schemas.microsoft.com/office/powerpoint/2010/main" val="28727889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96393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488753741"/>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323239100"/>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741339834"/>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014189465"/>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547690993"/>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414414912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057301"/>
      </p:ext>
    </p:extLst>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974563621"/>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09971123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pPr>
                <a:defRPr/>
              </a:pPr>
              <a:t>‹#›</a:t>
            </a:fld>
            <a:endParaRPr lang="en-US"/>
          </a:p>
        </p:txBody>
      </p:sp>
    </p:spTree>
    <p:extLst>
      <p:ext uri="{BB962C8B-B14F-4D97-AF65-F5344CB8AC3E}">
        <p14:creationId xmlns:p14="http://schemas.microsoft.com/office/powerpoint/2010/main" val="22457371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293516345"/>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414341662"/>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7C853673-4B09-5941-9E79-C347CDD52363}" type="slidenum">
              <a:rPr lang="en-US"/>
              <a:pPr>
                <a:defRPr/>
              </a:pPr>
              <a:t>‹#›</a:t>
            </a:fld>
            <a:endParaRPr lang="en-US"/>
          </a:p>
        </p:txBody>
      </p:sp>
    </p:spTree>
    <p:extLst>
      <p:ext uri="{BB962C8B-B14F-4D97-AF65-F5344CB8AC3E}">
        <p14:creationId xmlns:p14="http://schemas.microsoft.com/office/powerpoint/2010/main" val="30015425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4106BDCA-84F5-344E-B52A-5A7D1D6211E8}" type="slidenum">
              <a:rPr lang="en-US"/>
              <a:pPr>
                <a:defRPr/>
              </a:pPr>
              <a:t>‹#›</a:t>
            </a:fld>
            <a:endParaRPr lang="en-US"/>
          </a:p>
        </p:txBody>
      </p:sp>
    </p:spTree>
    <p:extLst>
      <p:ext uri="{BB962C8B-B14F-4D97-AF65-F5344CB8AC3E}">
        <p14:creationId xmlns:p14="http://schemas.microsoft.com/office/powerpoint/2010/main" val="20574285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CD0A96D5-9190-6748-854C-41CD37A7A768}" type="slidenum">
              <a:rPr lang="en-US"/>
              <a:pPr>
                <a:defRPr/>
              </a:pPr>
              <a:t>‹#›</a:t>
            </a:fld>
            <a:endParaRPr lang="en-US"/>
          </a:p>
        </p:txBody>
      </p:sp>
    </p:spTree>
    <p:extLst>
      <p:ext uri="{BB962C8B-B14F-4D97-AF65-F5344CB8AC3E}">
        <p14:creationId xmlns:p14="http://schemas.microsoft.com/office/powerpoint/2010/main" val="21042145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4232E44D-FD82-9F4F-BEBC-67F041D6ED6C}" type="slidenum">
              <a:rPr lang="en-US"/>
              <a:pPr>
                <a:defRPr/>
              </a:pPr>
              <a:t>‹#›</a:t>
            </a:fld>
            <a:endParaRPr lang="en-US"/>
          </a:p>
        </p:txBody>
      </p:sp>
    </p:spTree>
    <p:extLst>
      <p:ext uri="{BB962C8B-B14F-4D97-AF65-F5344CB8AC3E}">
        <p14:creationId xmlns:p14="http://schemas.microsoft.com/office/powerpoint/2010/main" val="32955832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C0EC009B-BCC7-5447-BB1F-CE51D961E799}" type="slidenum">
              <a:rPr lang="en-US"/>
              <a:pPr>
                <a:defRPr/>
              </a:pPr>
              <a:t>‹#›</a:t>
            </a:fld>
            <a:endParaRPr lang="en-US"/>
          </a:p>
        </p:txBody>
      </p:sp>
    </p:spTree>
    <p:extLst>
      <p:ext uri="{BB962C8B-B14F-4D97-AF65-F5344CB8AC3E}">
        <p14:creationId xmlns:p14="http://schemas.microsoft.com/office/powerpoint/2010/main" val="34856181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F68B98F0-2763-E542-93C0-2EDFCAE65AEE}" type="slidenum">
              <a:rPr lang="en-US"/>
              <a:pPr>
                <a:defRPr/>
              </a:pPr>
              <a:t>‹#›</a:t>
            </a:fld>
            <a:endParaRPr lang="en-US"/>
          </a:p>
        </p:txBody>
      </p:sp>
    </p:spTree>
    <p:extLst>
      <p:ext uri="{BB962C8B-B14F-4D97-AF65-F5344CB8AC3E}">
        <p14:creationId xmlns:p14="http://schemas.microsoft.com/office/powerpoint/2010/main" val="35121815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589E602E-1543-E14A-AE6B-48BC73DBBDF1}" type="slidenum">
              <a:rPr lang="en-US"/>
              <a:pPr>
                <a:defRPr/>
              </a:pPr>
              <a:t>‹#›</a:t>
            </a:fld>
            <a:endParaRPr lang="en-US"/>
          </a:p>
        </p:txBody>
      </p:sp>
    </p:spTree>
    <p:extLst>
      <p:ext uri="{BB962C8B-B14F-4D97-AF65-F5344CB8AC3E}">
        <p14:creationId xmlns:p14="http://schemas.microsoft.com/office/powerpoint/2010/main" val="40358367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7317B748-FB77-7F44-B8D5-2408C13A9D14}" type="slidenum">
              <a:rPr lang="en-US"/>
              <a:pPr>
                <a:defRPr/>
              </a:pPr>
              <a:t>‹#›</a:t>
            </a:fld>
            <a:endParaRPr lang="en-US"/>
          </a:p>
        </p:txBody>
      </p:sp>
    </p:spTree>
    <p:extLst>
      <p:ext uri="{BB962C8B-B14F-4D97-AF65-F5344CB8AC3E}">
        <p14:creationId xmlns:p14="http://schemas.microsoft.com/office/powerpoint/2010/main" val="609605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pPr>
                <a:defRPr/>
              </a:pPr>
              <a:t>‹#›</a:t>
            </a:fld>
            <a:endParaRPr lang="en-US"/>
          </a:p>
        </p:txBody>
      </p:sp>
    </p:spTree>
    <p:extLst>
      <p:ext uri="{BB962C8B-B14F-4D97-AF65-F5344CB8AC3E}">
        <p14:creationId xmlns:p14="http://schemas.microsoft.com/office/powerpoint/2010/main" val="676762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1D64F878-C8DE-744F-B498-5E0FE27A3F31}" type="slidenum">
              <a:rPr lang="en-US"/>
              <a:pPr>
                <a:defRPr/>
              </a:pPr>
              <a:t>‹#›</a:t>
            </a:fld>
            <a:endParaRPr lang="en-US"/>
          </a:p>
        </p:txBody>
      </p:sp>
    </p:spTree>
    <p:extLst>
      <p:ext uri="{BB962C8B-B14F-4D97-AF65-F5344CB8AC3E}">
        <p14:creationId xmlns:p14="http://schemas.microsoft.com/office/powerpoint/2010/main" val="128460537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0A7D8F43-EDA8-E14A-AC2F-4ECDE0CF69E8}" type="slidenum">
              <a:rPr lang="en-US"/>
              <a:pPr>
                <a:defRPr/>
              </a:pPr>
              <a:t>‹#›</a:t>
            </a:fld>
            <a:endParaRPr lang="en-US"/>
          </a:p>
        </p:txBody>
      </p:sp>
    </p:spTree>
    <p:extLst>
      <p:ext uri="{BB962C8B-B14F-4D97-AF65-F5344CB8AC3E}">
        <p14:creationId xmlns:p14="http://schemas.microsoft.com/office/powerpoint/2010/main" val="371193785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spcBef>
                <a:spcPct val="50000"/>
              </a:spcBef>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spcBef>
                <a:spcPct val="50000"/>
              </a:spcBef>
              <a:defRPr>
                <a:latin typeface="Times New Roman" charset="0"/>
                <a:cs typeface="ＭＳ Ｐゴシック" charset="0"/>
              </a:defRPr>
            </a:lvl1pPr>
          </a:lstStyle>
          <a:p>
            <a:pPr>
              <a:defRPr/>
            </a:pPr>
            <a:fld id="{50E3B695-9E63-CB4C-AF5A-D1CD28861B05}" type="slidenum">
              <a:rPr lang="en-US"/>
              <a:pPr>
                <a:defRPr/>
              </a:pPr>
              <a:t>‹#›</a:t>
            </a:fld>
            <a:endParaRPr lang="en-US"/>
          </a:p>
        </p:txBody>
      </p:sp>
    </p:spTree>
    <p:extLst>
      <p:ext uri="{BB962C8B-B14F-4D97-AF65-F5344CB8AC3E}">
        <p14:creationId xmlns:p14="http://schemas.microsoft.com/office/powerpoint/2010/main" val="15114419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98743C4E-1B59-0A4B-B254-F779931D06BA}" type="slidenum">
              <a:rPr lang="en-US" altLang="en-US"/>
              <a:pPr>
                <a:defRPr/>
              </a:pPr>
              <a:t>‹#›</a:t>
            </a:fld>
            <a:endParaRPr lang="en-US" altLang="en-US"/>
          </a:p>
        </p:txBody>
      </p:sp>
    </p:spTree>
    <p:extLst>
      <p:ext uri="{BB962C8B-B14F-4D97-AF65-F5344CB8AC3E}">
        <p14:creationId xmlns:p14="http://schemas.microsoft.com/office/powerpoint/2010/main" val="32160747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9B31F51A-2826-7B41-A6FD-6996FB648602}" type="slidenum">
              <a:rPr lang="en-US" altLang="en-US"/>
              <a:pPr>
                <a:defRPr/>
              </a:pPr>
              <a:t>‹#›</a:t>
            </a:fld>
            <a:endParaRPr lang="en-US" altLang="en-US"/>
          </a:p>
        </p:txBody>
      </p:sp>
    </p:spTree>
    <p:extLst>
      <p:ext uri="{BB962C8B-B14F-4D97-AF65-F5344CB8AC3E}">
        <p14:creationId xmlns:p14="http://schemas.microsoft.com/office/powerpoint/2010/main" val="16965541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F56669D7-F124-4048-9F96-920A75D68FD6}" type="slidenum">
              <a:rPr lang="en-US" altLang="en-US"/>
              <a:pPr>
                <a:defRPr/>
              </a:pPr>
              <a:t>‹#›</a:t>
            </a:fld>
            <a:endParaRPr lang="en-US" altLang="en-US"/>
          </a:p>
        </p:txBody>
      </p:sp>
    </p:spTree>
    <p:extLst>
      <p:ext uri="{BB962C8B-B14F-4D97-AF65-F5344CB8AC3E}">
        <p14:creationId xmlns:p14="http://schemas.microsoft.com/office/powerpoint/2010/main" val="42710255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50CC8A09-7BA7-AE49-86ED-62A165C94C17}" type="slidenum">
              <a:rPr lang="en-US" altLang="en-US"/>
              <a:pPr>
                <a:defRPr/>
              </a:pPr>
              <a:t>‹#›</a:t>
            </a:fld>
            <a:endParaRPr lang="en-US" altLang="en-US"/>
          </a:p>
        </p:txBody>
      </p:sp>
    </p:spTree>
    <p:extLst>
      <p:ext uri="{BB962C8B-B14F-4D97-AF65-F5344CB8AC3E}">
        <p14:creationId xmlns:p14="http://schemas.microsoft.com/office/powerpoint/2010/main" val="1582500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spcBef>
                <a:spcPct val="50000"/>
              </a:spcBef>
              <a:defRPr/>
            </a:lvl1pPr>
          </a:lstStyle>
          <a:p>
            <a:pPr>
              <a:defRPr/>
            </a:pPr>
            <a:fld id="{B46056DA-6D18-C946-8BF1-8F174D0034C8}" type="slidenum">
              <a:rPr lang="en-US" altLang="en-US"/>
              <a:pPr>
                <a:defRPr/>
              </a:pPr>
              <a:t>‹#›</a:t>
            </a:fld>
            <a:endParaRPr lang="en-US" altLang="en-US"/>
          </a:p>
        </p:txBody>
      </p:sp>
    </p:spTree>
    <p:extLst>
      <p:ext uri="{BB962C8B-B14F-4D97-AF65-F5344CB8AC3E}">
        <p14:creationId xmlns:p14="http://schemas.microsoft.com/office/powerpoint/2010/main" val="4532786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spcBef>
                <a:spcPct val="50000"/>
              </a:spcBef>
              <a:defRPr/>
            </a:lvl1pPr>
          </a:lstStyle>
          <a:p>
            <a:pPr>
              <a:defRPr/>
            </a:pPr>
            <a:fld id="{FE8AAA91-87B2-3543-95E5-626B3C9B4882}" type="slidenum">
              <a:rPr lang="en-US" altLang="en-US"/>
              <a:pPr>
                <a:defRPr/>
              </a:pPr>
              <a:t>‹#›</a:t>
            </a:fld>
            <a:endParaRPr lang="en-US" altLang="en-US"/>
          </a:p>
        </p:txBody>
      </p:sp>
    </p:spTree>
    <p:extLst>
      <p:ext uri="{BB962C8B-B14F-4D97-AF65-F5344CB8AC3E}">
        <p14:creationId xmlns:p14="http://schemas.microsoft.com/office/powerpoint/2010/main" val="155732686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spcBef>
                <a:spcPct val="50000"/>
              </a:spcBef>
              <a:defRPr/>
            </a:lvl1pPr>
          </a:lstStyle>
          <a:p>
            <a:pPr>
              <a:defRPr/>
            </a:pPr>
            <a:fld id="{96BCF163-4F0C-D641-A1FB-9D40C79602AC}" type="slidenum">
              <a:rPr lang="en-US" altLang="en-US"/>
              <a:pPr>
                <a:defRPr/>
              </a:pPr>
              <a:t>‹#›</a:t>
            </a:fld>
            <a:endParaRPr lang="en-US" altLang="en-US"/>
          </a:p>
        </p:txBody>
      </p:sp>
    </p:spTree>
    <p:extLst>
      <p:ext uri="{BB962C8B-B14F-4D97-AF65-F5344CB8AC3E}">
        <p14:creationId xmlns:p14="http://schemas.microsoft.com/office/powerpoint/2010/main" val="354325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pPr>
                <a:defRPr/>
              </a:pPr>
              <a:t>‹#›</a:t>
            </a:fld>
            <a:endParaRPr lang="en-US"/>
          </a:p>
        </p:txBody>
      </p:sp>
    </p:spTree>
    <p:extLst>
      <p:ext uri="{BB962C8B-B14F-4D97-AF65-F5344CB8AC3E}">
        <p14:creationId xmlns:p14="http://schemas.microsoft.com/office/powerpoint/2010/main" val="28201289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C6F6E2D3-0914-0948-9BE9-A04FB1A6CB28}" type="slidenum">
              <a:rPr lang="en-US" altLang="en-US"/>
              <a:pPr>
                <a:defRPr/>
              </a:pPr>
              <a:t>‹#›</a:t>
            </a:fld>
            <a:endParaRPr lang="en-US" altLang="en-US"/>
          </a:p>
        </p:txBody>
      </p:sp>
    </p:spTree>
    <p:extLst>
      <p:ext uri="{BB962C8B-B14F-4D97-AF65-F5344CB8AC3E}">
        <p14:creationId xmlns:p14="http://schemas.microsoft.com/office/powerpoint/2010/main" val="38475471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spcBef>
                <a:spcPct val="50000"/>
              </a:spcBef>
              <a:defRPr/>
            </a:lvl1pPr>
          </a:lstStyle>
          <a:p>
            <a:pPr>
              <a:defRPr/>
            </a:pPr>
            <a:fld id="{38438ACC-65EF-9A4D-BA45-8F940E7EC1E0}" type="slidenum">
              <a:rPr lang="en-US" altLang="en-US"/>
              <a:pPr>
                <a:defRPr/>
              </a:pPr>
              <a:t>‹#›</a:t>
            </a:fld>
            <a:endParaRPr lang="en-US" altLang="en-US"/>
          </a:p>
        </p:txBody>
      </p:sp>
    </p:spTree>
    <p:extLst>
      <p:ext uri="{BB962C8B-B14F-4D97-AF65-F5344CB8AC3E}">
        <p14:creationId xmlns:p14="http://schemas.microsoft.com/office/powerpoint/2010/main" val="34124968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9442CAF4-F7D2-8C42-AB23-EA152B7D8E27}" type="slidenum">
              <a:rPr lang="en-US" altLang="en-US"/>
              <a:pPr>
                <a:defRPr/>
              </a:pPr>
              <a:t>‹#›</a:t>
            </a:fld>
            <a:endParaRPr lang="en-US" altLang="en-US"/>
          </a:p>
        </p:txBody>
      </p:sp>
    </p:spTree>
    <p:extLst>
      <p:ext uri="{BB962C8B-B14F-4D97-AF65-F5344CB8AC3E}">
        <p14:creationId xmlns:p14="http://schemas.microsoft.com/office/powerpoint/2010/main" val="30176983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spcBef>
                <a:spcPct val="50000"/>
              </a:spcBef>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spcBef>
                <a:spcPct val="50000"/>
              </a:spcBef>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spcBef>
                <a:spcPct val="50000"/>
              </a:spcBef>
              <a:defRPr/>
            </a:lvl1pPr>
          </a:lstStyle>
          <a:p>
            <a:pPr>
              <a:defRPr/>
            </a:pPr>
            <a:fld id="{5CCB276A-9CD1-5A4F-861A-B1BE4EC33511}" type="slidenum">
              <a:rPr lang="en-US" altLang="en-US"/>
              <a:pPr>
                <a:defRPr/>
              </a:pPr>
              <a:t>‹#›</a:t>
            </a:fld>
            <a:endParaRPr lang="en-US" altLang="en-US"/>
          </a:p>
        </p:txBody>
      </p:sp>
    </p:spTree>
    <p:extLst>
      <p:ext uri="{BB962C8B-B14F-4D97-AF65-F5344CB8AC3E}">
        <p14:creationId xmlns:p14="http://schemas.microsoft.com/office/powerpoint/2010/main" val="36374088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E9783CF5-7DE3-7E4B-968A-5524F327E3D3}" type="slidenum">
              <a:rPr lang="en-US"/>
              <a:pPr>
                <a:defRPr/>
              </a:pPr>
              <a:t>‹#›</a:t>
            </a:fld>
            <a:endParaRPr lang="en-US"/>
          </a:p>
        </p:txBody>
      </p:sp>
    </p:spTree>
    <p:extLst>
      <p:ext uri="{BB962C8B-B14F-4D97-AF65-F5344CB8AC3E}">
        <p14:creationId xmlns:p14="http://schemas.microsoft.com/office/powerpoint/2010/main" val="1482208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1138EE9B-3066-044D-8A31-050A8B6B849B}" type="slidenum">
              <a:rPr lang="en-US"/>
              <a:pPr>
                <a:defRPr/>
              </a:pPr>
              <a:t>‹#›</a:t>
            </a:fld>
            <a:endParaRPr lang="en-US"/>
          </a:p>
        </p:txBody>
      </p:sp>
    </p:spTree>
    <p:extLst>
      <p:ext uri="{BB962C8B-B14F-4D97-AF65-F5344CB8AC3E}">
        <p14:creationId xmlns:p14="http://schemas.microsoft.com/office/powerpoint/2010/main" val="6672353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B04FBBF8-389D-4F45-B66D-8DA6E4180982}" type="slidenum">
              <a:rPr lang="en-US"/>
              <a:pPr>
                <a:defRPr/>
              </a:pPr>
              <a:t>‹#›</a:t>
            </a:fld>
            <a:endParaRPr lang="en-US"/>
          </a:p>
        </p:txBody>
      </p:sp>
    </p:spTree>
    <p:extLst>
      <p:ext uri="{BB962C8B-B14F-4D97-AF65-F5344CB8AC3E}">
        <p14:creationId xmlns:p14="http://schemas.microsoft.com/office/powerpoint/2010/main" val="23797186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50000"/>
              </a:spcBef>
              <a:defRPr/>
            </a:lvl1pPr>
          </a:lstStyle>
          <a:p>
            <a:pPr>
              <a:defRPr/>
            </a:pPr>
            <a:fld id="{04CDA4B9-84B2-BD43-B726-2AF49E928525}" type="slidenum">
              <a:rPr lang="en-US"/>
              <a:pPr>
                <a:defRPr/>
              </a:pPr>
              <a:t>‹#›</a:t>
            </a:fld>
            <a:endParaRPr lang="en-US"/>
          </a:p>
        </p:txBody>
      </p:sp>
    </p:spTree>
    <p:extLst>
      <p:ext uri="{BB962C8B-B14F-4D97-AF65-F5344CB8AC3E}">
        <p14:creationId xmlns:p14="http://schemas.microsoft.com/office/powerpoint/2010/main" val="267907232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50000"/>
              </a:spcBef>
              <a:defRPr/>
            </a:lvl1pPr>
          </a:lstStyle>
          <a:p>
            <a:pPr>
              <a:defRPr/>
            </a:pPr>
            <a:fld id="{7949195E-094E-F74E-8063-C63031A79267}" type="slidenum">
              <a:rPr lang="en-US"/>
              <a:pPr>
                <a:defRPr/>
              </a:pPr>
              <a:t>‹#›</a:t>
            </a:fld>
            <a:endParaRPr lang="en-US"/>
          </a:p>
        </p:txBody>
      </p:sp>
    </p:spTree>
    <p:extLst>
      <p:ext uri="{BB962C8B-B14F-4D97-AF65-F5344CB8AC3E}">
        <p14:creationId xmlns:p14="http://schemas.microsoft.com/office/powerpoint/2010/main" val="36458783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spcBef>
                <a:spcPct val="50000"/>
              </a:spcBef>
              <a:defRPr/>
            </a:lvl1pPr>
          </a:lstStyle>
          <a:p>
            <a:pPr>
              <a:defRPr/>
            </a:pPr>
            <a:fld id="{532573A3-415B-5648-99B2-A9264178BE7E}" type="slidenum">
              <a:rPr lang="en-US"/>
              <a:pPr>
                <a:defRPr/>
              </a:pPr>
              <a:t>‹#›</a:t>
            </a:fld>
            <a:endParaRPr lang="en-US"/>
          </a:p>
        </p:txBody>
      </p:sp>
    </p:spTree>
    <p:extLst>
      <p:ext uri="{BB962C8B-B14F-4D97-AF65-F5344CB8AC3E}">
        <p14:creationId xmlns:p14="http://schemas.microsoft.com/office/powerpoint/2010/main" val="111925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pPr>
                <a:defRPr/>
              </a:pPr>
              <a:t>‹#›</a:t>
            </a:fld>
            <a:endParaRPr lang="en-US"/>
          </a:p>
        </p:txBody>
      </p:sp>
    </p:spTree>
    <p:extLst>
      <p:ext uri="{BB962C8B-B14F-4D97-AF65-F5344CB8AC3E}">
        <p14:creationId xmlns:p14="http://schemas.microsoft.com/office/powerpoint/2010/main" val="21991395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spcBef>
                <a:spcPct val="50000"/>
              </a:spcBef>
              <a:defRPr/>
            </a:lvl1pPr>
          </a:lstStyle>
          <a:p>
            <a:pPr>
              <a:defRPr/>
            </a:pPr>
            <a:fld id="{A10F5CF3-1324-DA4B-8F31-729E6FF6FD42}" type="slidenum">
              <a:rPr lang="en-US"/>
              <a:pPr>
                <a:defRPr/>
              </a:pPr>
              <a:t>‹#›</a:t>
            </a:fld>
            <a:endParaRPr lang="en-US"/>
          </a:p>
        </p:txBody>
      </p:sp>
    </p:spTree>
    <p:extLst>
      <p:ext uri="{BB962C8B-B14F-4D97-AF65-F5344CB8AC3E}">
        <p14:creationId xmlns:p14="http://schemas.microsoft.com/office/powerpoint/2010/main" val="16349000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50000"/>
              </a:spcBef>
              <a:defRPr/>
            </a:lvl1pPr>
          </a:lstStyle>
          <a:p>
            <a:pPr>
              <a:defRPr/>
            </a:pPr>
            <a:fld id="{427217CB-4F25-9E4C-B6B9-8CE26FE58AF1}" type="slidenum">
              <a:rPr lang="en-US"/>
              <a:pPr>
                <a:defRPr/>
              </a:pPr>
              <a:t>‹#›</a:t>
            </a:fld>
            <a:endParaRPr lang="en-US"/>
          </a:p>
        </p:txBody>
      </p:sp>
    </p:spTree>
    <p:extLst>
      <p:ext uri="{BB962C8B-B14F-4D97-AF65-F5344CB8AC3E}">
        <p14:creationId xmlns:p14="http://schemas.microsoft.com/office/powerpoint/2010/main" val="34327610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spcBef>
                <a:spcPct val="50000"/>
              </a:spcBef>
              <a:defRPr/>
            </a:lvl1pPr>
          </a:lstStyle>
          <a:p>
            <a:pPr>
              <a:defRPr/>
            </a:pPr>
            <a:fld id="{13149889-4748-164A-A6A9-84796AB64F4D}" type="slidenum">
              <a:rPr lang="en-US"/>
              <a:pPr>
                <a:defRPr/>
              </a:pPr>
              <a:t>‹#›</a:t>
            </a:fld>
            <a:endParaRPr lang="en-US"/>
          </a:p>
        </p:txBody>
      </p:sp>
    </p:spTree>
    <p:extLst>
      <p:ext uri="{BB962C8B-B14F-4D97-AF65-F5344CB8AC3E}">
        <p14:creationId xmlns:p14="http://schemas.microsoft.com/office/powerpoint/2010/main" val="13689759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E0AB4644-6A6F-9C41-B411-2ED5855CA8D7}" type="slidenum">
              <a:rPr lang="en-US"/>
              <a:pPr>
                <a:defRPr/>
              </a:pPr>
              <a:t>‹#›</a:t>
            </a:fld>
            <a:endParaRPr lang="en-US"/>
          </a:p>
        </p:txBody>
      </p:sp>
    </p:spTree>
    <p:extLst>
      <p:ext uri="{BB962C8B-B14F-4D97-AF65-F5344CB8AC3E}">
        <p14:creationId xmlns:p14="http://schemas.microsoft.com/office/powerpoint/2010/main" val="4254581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spcBef>
                <a:spcPct val="50000"/>
              </a:spcBef>
              <a:defRPr/>
            </a:lvl1pPr>
          </a:lstStyle>
          <a:p>
            <a:pPr>
              <a:defRPr/>
            </a:pPr>
            <a:fld id="{C23CF5BC-8248-0243-B6E6-9625987F92E9}" type="slidenum">
              <a:rPr lang="en-US"/>
              <a:pPr>
                <a:defRPr/>
              </a:pPr>
              <a:t>‹#›</a:t>
            </a:fld>
            <a:endParaRPr lang="en-US"/>
          </a:p>
        </p:txBody>
      </p:sp>
    </p:spTree>
    <p:extLst>
      <p:ext uri="{BB962C8B-B14F-4D97-AF65-F5344CB8AC3E}">
        <p14:creationId xmlns:p14="http://schemas.microsoft.com/office/powerpoint/2010/main" val="17696369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spcBef>
                <a:spcPct val="50000"/>
              </a:spcBef>
              <a:defRPr/>
            </a:lvl1pPr>
          </a:lstStyle>
          <a:p>
            <a:pPr>
              <a:defRPr/>
            </a:pPr>
            <a:fld id="{F99C7817-CC75-154C-AB2A-07B155833BCA}" type="slidenum">
              <a:rPr lang="en-US"/>
              <a:pPr>
                <a:defRPr/>
              </a:pPr>
              <a:t>‹#›</a:t>
            </a:fld>
            <a:endParaRPr lang="en-US"/>
          </a:p>
        </p:txBody>
      </p:sp>
    </p:spTree>
    <p:extLst>
      <p:ext uri="{BB962C8B-B14F-4D97-AF65-F5344CB8AC3E}">
        <p14:creationId xmlns:p14="http://schemas.microsoft.com/office/powerpoint/2010/main" val="1648930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spcBef>
                <a:spcPct val="50000"/>
              </a:spcBef>
              <a:defRPr/>
            </a:lvl1pPr>
          </a:lstStyle>
          <a:p>
            <a:pPr>
              <a:defRPr/>
            </a:pPr>
            <a:fld id="{C0C729AA-FF26-E848-BC50-9928C7663B71}" type="slidenum">
              <a:rPr lang="en-US"/>
              <a:pPr>
                <a:defRPr/>
              </a:pPr>
              <a:t>‹#›</a:t>
            </a:fld>
            <a:endParaRPr lang="en-US"/>
          </a:p>
        </p:txBody>
      </p:sp>
    </p:spTree>
    <p:extLst>
      <p:ext uri="{BB962C8B-B14F-4D97-AF65-F5344CB8AC3E}">
        <p14:creationId xmlns:p14="http://schemas.microsoft.com/office/powerpoint/2010/main" val="4659799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3 w 1769"/>
                        <a:gd name="T3" fmla="*/ 1 h 791"/>
                        <a:gd name="T4" fmla="*/ 7 w 1769"/>
                        <a:gd name="T5" fmla="*/ 4 h 791"/>
                        <a:gd name="T6" fmla="*/ 9 w 1769"/>
                        <a:gd name="T7" fmla="*/ 9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25 h 504"/>
                        <a:gd name="T2" fmla="*/ 32 w 2736"/>
                        <a:gd name="T3" fmla="*/ 8 h 504"/>
                        <a:gd name="T4" fmla="*/ 66 w 2736"/>
                        <a:gd name="T5" fmla="*/ 1 h 504"/>
                        <a:gd name="T6" fmla="*/ 101 w 2736"/>
                        <a:gd name="T7" fmla="*/ 1 h 504"/>
                        <a:gd name="T8" fmla="*/ 101 w 2736"/>
                        <a:gd name="T9" fmla="*/ 5 h 504"/>
                        <a:gd name="T10" fmla="*/ 66 w 2736"/>
                        <a:gd name="T11" fmla="*/ 5 h 504"/>
                        <a:gd name="T12" fmla="*/ 24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4 w 1769"/>
                        <a:gd name="T3" fmla="*/ 3 h 791"/>
                        <a:gd name="T4" fmla="*/ 10 w 1769"/>
                        <a:gd name="T5" fmla="*/ 10 h 791"/>
                        <a:gd name="T6" fmla="*/ 14 w 1769"/>
                        <a:gd name="T7" fmla="*/ 22 h 791"/>
                        <a:gd name="T8" fmla="*/ 15 w 1769"/>
                        <a:gd name="T9" fmla="*/ 31 h 791"/>
                        <a:gd name="T10" fmla="*/ 14 w 1769"/>
                        <a:gd name="T11" fmla="*/ 40 h 791"/>
                        <a:gd name="T12" fmla="*/ 13 w 1769"/>
                        <a:gd name="T13" fmla="*/ 32 h 791"/>
                        <a:gd name="T14" fmla="*/ 12 w 1769"/>
                        <a:gd name="T15" fmla="*/ 23 h 791"/>
                        <a:gd name="T16" fmla="*/ 9 w 1769"/>
                        <a:gd name="T17" fmla="*/ 15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8 h 504"/>
                        <a:gd name="T2" fmla="*/ 23 w 2736"/>
                        <a:gd name="T3" fmla="*/ 3 h 504"/>
                        <a:gd name="T4" fmla="*/ 47 w 2736"/>
                        <a:gd name="T5" fmla="*/ 1 h 504"/>
                        <a:gd name="T6" fmla="*/ 72 w 2736"/>
                        <a:gd name="T7" fmla="*/ 1 h 504"/>
                        <a:gd name="T8" fmla="*/ 72 w 2736"/>
                        <a:gd name="T9" fmla="*/ 2 h 504"/>
                        <a:gd name="T10" fmla="*/ 46 w 2736"/>
                        <a:gd name="T11" fmla="*/ 2 h 504"/>
                        <a:gd name="T12" fmla="*/ 1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3 w 1769"/>
                        <a:gd name="T3" fmla="*/ 1 h 791"/>
                        <a:gd name="T4" fmla="*/ 7 w 1769"/>
                        <a:gd name="T5" fmla="*/ 4 h 791"/>
                        <a:gd name="T6" fmla="*/ 9 w 1769"/>
                        <a:gd name="T7" fmla="*/ 7 h 791"/>
                        <a:gd name="T8" fmla="*/ 10 w 1769"/>
                        <a:gd name="T9" fmla="*/ 10 h 791"/>
                        <a:gd name="T10" fmla="*/ 10 w 1769"/>
                        <a:gd name="T11" fmla="*/ 14 h 791"/>
                        <a:gd name="T12" fmla="*/ 9 w 1769"/>
                        <a:gd name="T13" fmla="*/ 11 h 791"/>
                        <a:gd name="T14" fmla="*/ 8 w 1769"/>
                        <a:gd name="T15" fmla="*/ 8 h 791"/>
                        <a:gd name="T16" fmla="*/ 7 w 1769"/>
                        <a:gd name="T17" fmla="*/ 5 h 791"/>
                        <a:gd name="T18" fmla="*/ 4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9 h 504"/>
                        <a:gd name="T2" fmla="*/ 17 w 2736"/>
                        <a:gd name="T3" fmla="*/ 7 h 504"/>
                        <a:gd name="T4" fmla="*/ 36 w 2736"/>
                        <a:gd name="T5" fmla="*/ 1 h 504"/>
                        <a:gd name="T6" fmla="*/ 55 w 2736"/>
                        <a:gd name="T7" fmla="*/ 1 h 504"/>
                        <a:gd name="T8" fmla="*/ 54 w 2736"/>
                        <a:gd name="T9" fmla="*/ 4 h 504"/>
                        <a:gd name="T10" fmla="*/ 36 w 2736"/>
                        <a:gd name="T11" fmla="*/ 4 h 504"/>
                        <a:gd name="T12" fmla="*/ 13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3 w 1769"/>
                        <a:gd name="T3" fmla="*/ 2 h 791"/>
                        <a:gd name="T4" fmla="*/ 5 w 1769"/>
                        <a:gd name="T5" fmla="*/ 7 h 791"/>
                        <a:gd name="T6" fmla="*/ 7 w 1769"/>
                        <a:gd name="T7" fmla="*/ 17 h 791"/>
                        <a:gd name="T8" fmla="*/ 8 w 1769"/>
                        <a:gd name="T9" fmla="*/ 23 h 791"/>
                        <a:gd name="T10" fmla="*/ 8 w 1769"/>
                        <a:gd name="T11" fmla="*/ 31 h 791"/>
                        <a:gd name="T12" fmla="*/ 7 w 1769"/>
                        <a:gd name="T13" fmla="*/ 25 h 791"/>
                        <a:gd name="T14" fmla="*/ 6 w 1769"/>
                        <a:gd name="T15" fmla="*/ 17 h 791"/>
                        <a:gd name="T16" fmla="*/ 5 w 1769"/>
                        <a:gd name="T17" fmla="*/ 11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11 h 504"/>
                        <a:gd name="T2" fmla="*/ 9 w 2736"/>
                        <a:gd name="T3" fmla="*/ 4 h 504"/>
                        <a:gd name="T4" fmla="*/ 19 w 2736"/>
                        <a:gd name="T5" fmla="*/ 1 h 504"/>
                        <a:gd name="T6" fmla="*/ 28 w 2736"/>
                        <a:gd name="T7" fmla="*/ 1 h 504"/>
                        <a:gd name="T8" fmla="*/ 28 w 2736"/>
                        <a:gd name="T9" fmla="*/ 2 h 504"/>
                        <a:gd name="T10" fmla="*/ 18 w 2736"/>
                        <a:gd name="T11" fmla="*/ 2 h 504"/>
                        <a:gd name="T12" fmla="*/ 7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1 w 1769"/>
                        <a:gd name="T3" fmla="*/ 1 h 791"/>
                        <a:gd name="T4" fmla="*/ 3 w 1769"/>
                        <a:gd name="T5" fmla="*/ 4 h 791"/>
                        <a:gd name="T6" fmla="*/ 4 w 1769"/>
                        <a:gd name="T7" fmla="*/ 9 h 791"/>
                        <a:gd name="T8" fmla="*/ 4 w 1769"/>
                        <a:gd name="T9" fmla="*/ 12 h 791"/>
                        <a:gd name="T10" fmla="*/ 4 w 1769"/>
                        <a:gd name="T11" fmla="*/ 17 h 791"/>
                        <a:gd name="T12" fmla="*/ 4 w 1769"/>
                        <a:gd name="T13" fmla="*/ 14 h 791"/>
                        <a:gd name="T14" fmla="*/ 3 w 1769"/>
                        <a:gd name="T15" fmla="*/ 9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4 w 2736"/>
                        <a:gd name="T3" fmla="*/ 0 h 504"/>
                        <a:gd name="T4" fmla="*/ 8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3 w 1769"/>
                        <a:gd name="T3" fmla="*/ 1 h 791"/>
                        <a:gd name="T4" fmla="*/ 7 w 1769"/>
                        <a:gd name="T5" fmla="*/ 4 h 791"/>
                        <a:gd name="T6" fmla="*/ 9 w 1769"/>
                        <a:gd name="T7" fmla="*/ 9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26 h 504"/>
                        <a:gd name="T2" fmla="*/ 32 w 2736"/>
                        <a:gd name="T3" fmla="*/ 8 h 504"/>
                        <a:gd name="T4" fmla="*/ 66 w 2736"/>
                        <a:gd name="T5" fmla="*/ 1 h 504"/>
                        <a:gd name="T6" fmla="*/ 101 w 2736"/>
                        <a:gd name="T7" fmla="*/ 1 h 504"/>
                        <a:gd name="T8" fmla="*/ 101 w 2736"/>
                        <a:gd name="T9" fmla="*/ 6 h 504"/>
                        <a:gd name="T10" fmla="*/ 66 w 2736"/>
                        <a:gd name="T11" fmla="*/ 6 h 504"/>
                        <a:gd name="T12" fmla="*/ 24 w 2736"/>
                        <a:gd name="T13" fmla="*/ 15 h 504"/>
                        <a:gd name="T14" fmla="*/ 0 w 2736"/>
                        <a:gd name="T15" fmla="*/ 2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4 w 1769"/>
                        <a:gd name="T3" fmla="*/ 3 h 791"/>
                        <a:gd name="T4" fmla="*/ 10 w 1769"/>
                        <a:gd name="T5" fmla="*/ 10 h 791"/>
                        <a:gd name="T6" fmla="*/ 14 w 1769"/>
                        <a:gd name="T7" fmla="*/ 22 h 791"/>
                        <a:gd name="T8" fmla="*/ 15 w 1769"/>
                        <a:gd name="T9" fmla="*/ 31 h 791"/>
                        <a:gd name="T10" fmla="*/ 14 w 1769"/>
                        <a:gd name="T11" fmla="*/ 40 h 791"/>
                        <a:gd name="T12" fmla="*/ 13 w 1769"/>
                        <a:gd name="T13" fmla="*/ 32 h 791"/>
                        <a:gd name="T14" fmla="*/ 12 w 1769"/>
                        <a:gd name="T15" fmla="*/ 23 h 791"/>
                        <a:gd name="T16" fmla="*/ 9 w 1769"/>
                        <a:gd name="T17" fmla="*/ 15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8 h 504"/>
                        <a:gd name="T2" fmla="*/ 23 w 2736"/>
                        <a:gd name="T3" fmla="*/ 3 h 504"/>
                        <a:gd name="T4" fmla="*/ 47 w 2736"/>
                        <a:gd name="T5" fmla="*/ 1 h 504"/>
                        <a:gd name="T6" fmla="*/ 72 w 2736"/>
                        <a:gd name="T7" fmla="*/ 1 h 504"/>
                        <a:gd name="T8" fmla="*/ 72 w 2736"/>
                        <a:gd name="T9" fmla="*/ 2 h 504"/>
                        <a:gd name="T10" fmla="*/ 46 w 2736"/>
                        <a:gd name="T11" fmla="*/ 2 h 504"/>
                        <a:gd name="T12" fmla="*/ 1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3 w 1769"/>
                        <a:gd name="T3" fmla="*/ 1 h 791"/>
                        <a:gd name="T4" fmla="*/ 7 w 1769"/>
                        <a:gd name="T5" fmla="*/ 4 h 791"/>
                        <a:gd name="T6" fmla="*/ 9 w 1769"/>
                        <a:gd name="T7" fmla="*/ 7 h 791"/>
                        <a:gd name="T8" fmla="*/ 10 w 1769"/>
                        <a:gd name="T9" fmla="*/ 10 h 791"/>
                        <a:gd name="T10" fmla="*/ 10 w 1769"/>
                        <a:gd name="T11" fmla="*/ 14 h 791"/>
                        <a:gd name="T12" fmla="*/ 9 w 1769"/>
                        <a:gd name="T13" fmla="*/ 11 h 791"/>
                        <a:gd name="T14" fmla="*/ 8 w 1769"/>
                        <a:gd name="T15" fmla="*/ 8 h 791"/>
                        <a:gd name="T16" fmla="*/ 7 w 1769"/>
                        <a:gd name="T17" fmla="*/ 5 h 791"/>
                        <a:gd name="T18" fmla="*/ 4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19 h 504"/>
                        <a:gd name="T2" fmla="*/ 17 w 2736"/>
                        <a:gd name="T3" fmla="*/ 7 h 504"/>
                        <a:gd name="T4" fmla="*/ 36 w 2736"/>
                        <a:gd name="T5" fmla="*/ 1 h 504"/>
                        <a:gd name="T6" fmla="*/ 55 w 2736"/>
                        <a:gd name="T7" fmla="*/ 1 h 504"/>
                        <a:gd name="T8" fmla="*/ 54 w 2736"/>
                        <a:gd name="T9" fmla="*/ 4 h 504"/>
                        <a:gd name="T10" fmla="*/ 36 w 2736"/>
                        <a:gd name="T11" fmla="*/ 4 h 504"/>
                        <a:gd name="T12" fmla="*/ 13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3 w 1769"/>
                        <a:gd name="T3" fmla="*/ 2 h 791"/>
                        <a:gd name="T4" fmla="*/ 5 w 1769"/>
                        <a:gd name="T5" fmla="*/ 7 h 791"/>
                        <a:gd name="T6" fmla="*/ 7 w 1769"/>
                        <a:gd name="T7" fmla="*/ 17 h 791"/>
                        <a:gd name="T8" fmla="*/ 8 w 1769"/>
                        <a:gd name="T9" fmla="*/ 23 h 791"/>
                        <a:gd name="T10" fmla="*/ 8 w 1769"/>
                        <a:gd name="T11" fmla="*/ 31 h 791"/>
                        <a:gd name="T12" fmla="*/ 7 w 1769"/>
                        <a:gd name="T13" fmla="*/ 25 h 791"/>
                        <a:gd name="T14" fmla="*/ 6 w 1769"/>
                        <a:gd name="T15" fmla="*/ 17 h 791"/>
                        <a:gd name="T16" fmla="*/ 5 w 1769"/>
                        <a:gd name="T17" fmla="*/ 11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11 h 504"/>
                        <a:gd name="T2" fmla="*/ 9 w 2736"/>
                        <a:gd name="T3" fmla="*/ 4 h 504"/>
                        <a:gd name="T4" fmla="*/ 19 w 2736"/>
                        <a:gd name="T5" fmla="*/ 1 h 504"/>
                        <a:gd name="T6" fmla="*/ 28 w 2736"/>
                        <a:gd name="T7" fmla="*/ 1 h 504"/>
                        <a:gd name="T8" fmla="*/ 28 w 2736"/>
                        <a:gd name="T9" fmla="*/ 2 h 504"/>
                        <a:gd name="T10" fmla="*/ 18 w 2736"/>
                        <a:gd name="T11" fmla="*/ 2 h 504"/>
                        <a:gd name="T12" fmla="*/ 7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1 w 1769"/>
                        <a:gd name="T3" fmla="*/ 1 h 791"/>
                        <a:gd name="T4" fmla="*/ 3 w 1769"/>
                        <a:gd name="T5" fmla="*/ 4 h 791"/>
                        <a:gd name="T6" fmla="*/ 4 w 1769"/>
                        <a:gd name="T7" fmla="*/ 9 h 791"/>
                        <a:gd name="T8" fmla="*/ 4 w 1769"/>
                        <a:gd name="T9" fmla="*/ 12 h 791"/>
                        <a:gd name="T10" fmla="*/ 4 w 1769"/>
                        <a:gd name="T11" fmla="*/ 17 h 791"/>
                        <a:gd name="T12" fmla="*/ 4 w 1769"/>
                        <a:gd name="T13" fmla="*/ 14 h 791"/>
                        <a:gd name="T14" fmla="*/ 3 w 1769"/>
                        <a:gd name="T15" fmla="*/ 9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4 w 2736"/>
                        <a:gd name="T3" fmla="*/ 0 h 504"/>
                        <a:gd name="T4" fmla="*/ 8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2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1 w 1769"/>
                        <a:gd name="T7" fmla="*/ 0 h 791"/>
                        <a:gd name="T8" fmla="*/ 1 w 1769"/>
                        <a:gd name="T9" fmla="*/ 1 h 791"/>
                        <a:gd name="T10" fmla="*/ 1 w 1769"/>
                        <a:gd name="T11" fmla="*/ 1 h 791"/>
                        <a:gd name="T12" fmla="*/ 1 w 1769"/>
                        <a:gd name="T13" fmla="*/ 1 h 791"/>
                        <a:gd name="T14" fmla="*/ 1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3 h 504"/>
                        <a:gd name="T2" fmla="*/ 1 w 2736"/>
                        <a:gd name="T3" fmla="*/ 1 h 504"/>
                        <a:gd name="T4" fmla="*/ 2 w 2736"/>
                        <a:gd name="T5" fmla="*/ 1 h 504"/>
                        <a:gd name="T6" fmla="*/ 3 w 2736"/>
                        <a:gd name="T7" fmla="*/ 1 h 504"/>
                        <a:gd name="T8" fmla="*/ 3 w 2736"/>
                        <a:gd name="T9" fmla="*/ 1 h 504"/>
                        <a:gd name="T10" fmla="*/ 2 w 2736"/>
                        <a:gd name="T11" fmla="*/ 1 h 504"/>
                        <a:gd name="T12" fmla="*/ 1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2 h 791"/>
                        <a:gd name="T6" fmla="*/ 0 w 1769"/>
                        <a:gd name="T7" fmla="*/ 3 h 791"/>
                        <a:gd name="T8" fmla="*/ 0 w 1769"/>
                        <a:gd name="T9" fmla="*/ 4 h 791"/>
                        <a:gd name="T10" fmla="*/ 0 w 1769"/>
                        <a:gd name="T11" fmla="*/ 5 h 791"/>
                        <a:gd name="T12" fmla="*/ 0 w 1769"/>
                        <a:gd name="T13" fmla="*/ 4 h 791"/>
                        <a:gd name="T14" fmla="*/ 0 w 1769"/>
                        <a:gd name="T15" fmla="*/ 3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10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3 w 1769"/>
                        <a:gd name="T3" fmla="*/ 1 h 791"/>
                        <a:gd name="T4" fmla="*/ 7 w 1769"/>
                        <a:gd name="T5" fmla="*/ 4 h 791"/>
                        <a:gd name="T6" fmla="*/ 9 w 1769"/>
                        <a:gd name="T7" fmla="*/ 9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10 h 504"/>
                        <a:gd name="T2" fmla="*/ 12 w 2736"/>
                        <a:gd name="T3" fmla="*/ 4 h 504"/>
                        <a:gd name="T4" fmla="*/ 24 w 2736"/>
                        <a:gd name="T5" fmla="*/ 1 h 504"/>
                        <a:gd name="T6" fmla="*/ 36 w 2736"/>
                        <a:gd name="T7" fmla="*/ 1 h 504"/>
                        <a:gd name="T8" fmla="*/ 36 w 2736"/>
                        <a:gd name="T9" fmla="*/ 2 h 504"/>
                        <a:gd name="T10" fmla="*/ 23 w 2736"/>
                        <a:gd name="T11" fmla="*/ 2 h 504"/>
                        <a:gd name="T12" fmla="*/ 9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1 w 1769"/>
                        <a:gd name="T3" fmla="*/ 1 h 791"/>
                        <a:gd name="T4" fmla="*/ 3 w 1769"/>
                        <a:gd name="T5" fmla="*/ 4 h 791"/>
                        <a:gd name="T6" fmla="*/ 5 w 1769"/>
                        <a:gd name="T7" fmla="*/ 9 h 791"/>
                        <a:gd name="T8" fmla="*/ 5 w 1769"/>
                        <a:gd name="T9" fmla="*/ 14 h 791"/>
                        <a:gd name="T10" fmla="*/ 5 w 1769"/>
                        <a:gd name="T11" fmla="*/ 17 h 791"/>
                        <a:gd name="T12" fmla="*/ 5 w 1769"/>
                        <a:gd name="T13" fmla="*/ 14 h 791"/>
                        <a:gd name="T14" fmla="*/ 4 w 1769"/>
                        <a:gd name="T15" fmla="*/ 10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8 h 504"/>
                        <a:gd name="T2" fmla="*/ 21 w 2736"/>
                        <a:gd name="T3" fmla="*/ 3 h 504"/>
                        <a:gd name="T4" fmla="*/ 41 w 2736"/>
                        <a:gd name="T5" fmla="*/ 1 h 504"/>
                        <a:gd name="T6" fmla="*/ 64 w 2736"/>
                        <a:gd name="T7" fmla="*/ 1 h 504"/>
                        <a:gd name="T8" fmla="*/ 64 w 2736"/>
                        <a:gd name="T9" fmla="*/ 2 h 504"/>
                        <a:gd name="T10" fmla="*/ 41 w 2736"/>
                        <a:gd name="T11" fmla="*/ 2 h 504"/>
                        <a:gd name="T12" fmla="*/ 1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3 w 1769"/>
                        <a:gd name="T3" fmla="*/ 1 h 791"/>
                        <a:gd name="T4" fmla="*/ 6 w 1769"/>
                        <a:gd name="T5" fmla="*/ 4 h 791"/>
                        <a:gd name="T6" fmla="*/ 9 w 1769"/>
                        <a:gd name="T7" fmla="*/ 7 h 791"/>
                        <a:gd name="T8" fmla="*/ 9 w 1769"/>
                        <a:gd name="T9" fmla="*/ 10 h 791"/>
                        <a:gd name="T10" fmla="*/ 9 w 1769"/>
                        <a:gd name="T11" fmla="*/ 13 h 791"/>
                        <a:gd name="T12" fmla="*/ 8 w 1769"/>
                        <a:gd name="T13" fmla="*/ 10 h 791"/>
                        <a:gd name="T14" fmla="*/ 7 w 1769"/>
                        <a:gd name="T15" fmla="*/ 8 h 791"/>
                        <a:gd name="T16" fmla="*/ 6 w 1769"/>
                        <a:gd name="T17" fmla="*/ 5 h 791"/>
                        <a:gd name="T18" fmla="*/ 3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10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6 h 504"/>
                        <a:gd name="T14" fmla="*/ 0 w 2736"/>
                        <a:gd name="T15" fmla="*/ 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3 w 1769"/>
                        <a:gd name="T3" fmla="*/ 1 h 791"/>
                        <a:gd name="T4" fmla="*/ 7 w 1769"/>
                        <a:gd name="T5" fmla="*/ 4 h 791"/>
                        <a:gd name="T6" fmla="*/ 9 w 1769"/>
                        <a:gd name="T7" fmla="*/ 9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8 h 504"/>
                        <a:gd name="T2" fmla="*/ 15 w 2736"/>
                        <a:gd name="T3" fmla="*/ 2 h 504"/>
                        <a:gd name="T4" fmla="*/ 31 w 2736"/>
                        <a:gd name="T5" fmla="*/ 1 h 504"/>
                        <a:gd name="T6" fmla="*/ 48 w 2736"/>
                        <a:gd name="T7" fmla="*/ 1 h 504"/>
                        <a:gd name="T8" fmla="*/ 47 w 2736"/>
                        <a:gd name="T9" fmla="*/ 1 h 504"/>
                        <a:gd name="T10" fmla="*/ 31 w 2736"/>
                        <a:gd name="T11" fmla="*/ 1 h 504"/>
                        <a:gd name="T12" fmla="*/ 11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1 w 1769"/>
                        <a:gd name="T3" fmla="*/ 1 h 791"/>
                        <a:gd name="T4" fmla="*/ 4 w 1769"/>
                        <a:gd name="T5" fmla="*/ 3 h 791"/>
                        <a:gd name="T6" fmla="*/ 6 w 1769"/>
                        <a:gd name="T7" fmla="*/ 7 h 791"/>
                        <a:gd name="T8" fmla="*/ 6 w 1769"/>
                        <a:gd name="T9" fmla="*/ 9 h 791"/>
                        <a:gd name="T10" fmla="*/ 6 w 1769"/>
                        <a:gd name="T11" fmla="*/ 12 h 791"/>
                        <a:gd name="T12" fmla="*/ 6 w 1769"/>
                        <a:gd name="T13" fmla="*/ 9 h 791"/>
                        <a:gd name="T14" fmla="*/ 5 w 1769"/>
                        <a:gd name="T15" fmla="*/ 7 h 791"/>
                        <a:gd name="T16" fmla="*/ 4 w 1769"/>
                        <a:gd name="T17" fmla="*/ 5 h 791"/>
                        <a:gd name="T18" fmla="*/ 2 w 1769"/>
                        <a:gd name="T19" fmla="*/ 2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1 h 504"/>
                        <a:gd name="T2" fmla="*/ 12 w 2736"/>
                        <a:gd name="T3" fmla="*/ 0 h 504"/>
                        <a:gd name="T4" fmla="*/ 25 w 2736"/>
                        <a:gd name="T5" fmla="*/ 0 h 504"/>
                        <a:gd name="T6" fmla="*/ 37 w 2736"/>
                        <a:gd name="T7" fmla="*/ 0 h 504"/>
                        <a:gd name="T8" fmla="*/ 37 w 2736"/>
                        <a:gd name="T9" fmla="*/ 0 h 504"/>
                        <a:gd name="T10" fmla="*/ 24 w 2736"/>
                        <a:gd name="T11" fmla="*/ 0 h 504"/>
                        <a:gd name="T12" fmla="*/ 9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1 w 1769"/>
                        <a:gd name="T3" fmla="*/ 0 h 791"/>
                        <a:gd name="T4" fmla="*/ 4 w 1769"/>
                        <a:gd name="T5" fmla="*/ 0 h 791"/>
                        <a:gd name="T6" fmla="*/ 5 w 1769"/>
                        <a:gd name="T7" fmla="*/ 1 h 791"/>
                        <a:gd name="T8" fmla="*/ 5 w 1769"/>
                        <a:gd name="T9" fmla="*/ 2 h 791"/>
                        <a:gd name="T10" fmla="*/ 5 w 1769"/>
                        <a:gd name="T11" fmla="*/ 2 h 791"/>
                        <a:gd name="T12" fmla="*/ 5 w 1769"/>
                        <a:gd name="T13" fmla="*/ 2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1 h 504"/>
                        <a:gd name="T2" fmla="*/ 6 w 2736"/>
                        <a:gd name="T3" fmla="*/ 0 h 504"/>
                        <a:gd name="T4" fmla="*/ 12 w 2736"/>
                        <a:gd name="T5" fmla="*/ 0 h 504"/>
                        <a:gd name="T6" fmla="*/ 19 w 2736"/>
                        <a:gd name="T7" fmla="*/ 0 h 504"/>
                        <a:gd name="T8" fmla="*/ 19 w 2736"/>
                        <a:gd name="T9" fmla="*/ 0 h 504"/>
                        <a:gd name="T10" fmla="*/ 12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1 w 1769"/>
                        <a:gd name="T3" fmla="*/ 0 h 791"/>
                        <a:gd name="T4" fmla="*/ 2 w 1769"/>
                        <a:gd name="T5" fmla="*/ 0 h 791"/>
                        <a:gd name="T6" fmla="*/ 3 w 1769"/>
                        <a:gd name="T7" fmla="*/ 1 h 791"/>
                        <a:gd name="T8" fmla="*/ 3 w 1769"/>
                        <a:gd name="T9" fmla="*/ 2 h 791"/>
                        <a:gd name="T10" fmla="*/ 3 w 1769"/>
                        <a:gd name="T11" fmla="*/ 2 h 791"/>
                        <a:gd name="T12" fmla="*/ 3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5 w 2736"/>
                        <a:gd name="T3" fmla="*/ 0 h 504"/>
                        <a:gd name="T4" fmla="*/ 10 w 2736"/>
                        <a:gd name="T5" fmla="*/ 0 h 504"/>
                        <a:gd name="T6" fmla="*/ 16 w 2736"/>
                        <a:gd name="T7" fmla="*/ 0 h 504"/>
                        <a:gd name="T8" fmla="*/ 16 w 2736"/>
                        <a:gd name="T9" fmla="*/ 0 h 504"/>
                        <a:gd name="T10" fmla="*/ 10 w 2736"/>
                        <a:gd name="T11" fmla="*/ 0 h 504"/>
                        <a:gd name="T12" fmla="*/ 4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1 w 1769"/>
                        <a:gd name="T5" fmla="*/ 0 h 791"/>
                        <a:gd name="T6" fmla="*/ 2 w 1769"/>
                        <a:gd name="T7" fmla="*/ 0 h 791"/>
                        <a:gd name="T8" fmla="*/ 2 w 1769"/>
                        <a:gd name="T9" fmla="*/ 0 h 791"/>
                        <a:gd name="T10" fmla="*/ 2 w 1769"/>
                        <a:gd name="T11" fmla="*/ 0 h 791"/>
                        <a:gd name="T12" fmla="*/ 2 w 1769"/>
                        <a:gd name="T13" fmla="*/ 0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2 h 2368"/>
                      <a:gd name="T2" fmla="*/ 2 w 776"/>
                      <a:gd name="T3" fmla="*/ 1 h 2368"/>
                      <a:gd name="T4" fmla="*/ 1 w 776"/>
                      <a:gd name="T5" fmla="*/ 5 h 2368"/>
                      <a:gd name="T6" fmla="*/ 2 w 776"/>
                      <a:gd name="T7" fmla="*/ 5 h 2368"/>
                      <a:gd name="T8" fmla="*/ 2 w 776"/>
                      <a:gd name="T9" fmla="*/ 9 h 2368"/>
                      <a:gd name="T10" fmla="*/ 3 w 776"/>
                      <a:gd name="T11" fmla="*/ 10 h 2368"/>
                      <a:gd name="T12" fmla="*/ 2 w 776"/>
                      <a:gd name="T13" fmla="*/ 14 h 2368"/>
                      <a:gd name="T14" fmla="*/ 3 w 776"/>
                      <a:gd name="T15" fmla="*/ 15 h 2368"/>
                      <a:gd name="T16" fmla="*/ 3 w 776"/>
                      <a:gd name="T17" fmla="*/ 17 h 2368"/>
                      <a:gd name="T18" fmla="*/ 4 w 776"/>
                      <a:gd name="T19" fmla="*/ 19 h 2368"/>
                      <a:gd name="T20" fmla="*/ 3 w 776"/>
                      <a:gd name="T21" fmla="*/ 21 h 2368"/>
                      <a:gd name="T22" fmla="*/ 4 w 776"/>
                      <a:gd name="T23" fmla="*/ 24 h 2368"/>
                      <a:gd name="T24" fmla="*/ 4 w 776"/>
                      <a:gd name="T25" fmla="*/ 27 h 2368"/>
                      <a:gd name="T26" fmla="*/ 5 w 776"/>
                      <a:gd name="T27" fmla="*/ 32 h 2368"/>
                      <a:gd name="T28" fmla="*/ 4 w 776"/>
                      <a:gd name="T29" fmla="*/ 36 h 2368"/>
                      <a:gd name="T30" fmla="*/ 5 w 776"/>
                      <a:gd name="T31" fmla="*/ 39 h 2368"/>
                      <a:gd name="T32" fmla="*/ 5 w 776"/>
                      <a:gd name="T33" fmla="*/ 43 h 2368"/>
                      <a:gd name="T34" fmla="*/ 5 w 776"/>
                      <a:gd name="T35" fmla="*/ 47 h 2368"/>
                      <a:gd name="T36" fmla="*/ 5 w 776"/>
                      <a:gd name="T37" fmla="*/ 50 h 2368"/>
                      <a:gd name="T38" fmla="*/ 5 w 776"/>
                      <a:gd name="T39" fmla="*/ 54 h 2368"/>
                      <a:gd name="T40" fmla="*/ 5 w 776"/>
                      <a:gd name="T41" fmla="*/ 59 h 2368"/>
                      <a:gd name="T42" fmla="*/ 5 w 776"/>
                      <a:gd name="T43" fmla="*/ 64 h 2368"/>
                      <a:gd name="T44" fmla="*/ 5 w 776"/>
                      <a:gd name="T45" fmla="*/ 66 h 2368"/>
                      <a:gd name="T46" fmla="*/ 5 w 776"/>
                      <a:gd name="T47" fmla="*/ 7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3 w 776"/>
                    <a:gd name="T3" fmla="*/ 0 h 2368"/>
                    <a:gd name="T4" fmla="*/ 1 w 776"/>
                    <a:gd name="T5" fmla="*/ 0 h 2368"/>
                    <a:gd name="T6" fmla="*/ 4 w 776"/>
                    <a:gd name="T7" fmla="*/ 0 h 2368"/>
                    <a:gd name="T8" fmla="*/ 2 w 776"/>
                    <a:gd name="T9" fmla="*/ 0 h 2368"/>
                    <a:gd name="T10" fmla="*/ 4 w 776"/>
                    <a:gd name="T11" fmla="*/ 0 h 2368"/>
                    <a:gd name="T12" fmla="*/ 3 w 776"/>
                    <a:gd name="T13" fmla="*/ 0 h 2368"/>
                    <a:gd name="T14" fmla="*/ 6 w 776"/>
                    <a:gd name="T15" fmla="*/ 0 h 2368"/>
                    <a:gd name="T16" fmla="*/ 4 w 776"/>
                    <a:gd name="T17" fmla="*/ 0 h 2368"/>
                    <a:gd name="T18" fmla="*/ 6 w 776"/>
                    <a:gd name="T19" fmla="*/ 0 h 2368"/>
                    <a:gd name="T20" fmla="*/ 6 w 776"/>
                    <a:gd name="T21" fmla="*/ 0 h 2368"/>
                    <a:gd name="T22" fmla="*/ 6 w 776"/>
                    <a:gd name="T23" fmla="*/ 0 h 2368"/>
                    <a:gd name="T24" fmla="*/ 6 w 776"/>
                    <a:gd name="T25" fmla="*/ 0 h 2368"/>
                    <a:gd name="T26" fmla="*/ 7 w 776"/>
                    <a:gd name="T27" fmla="*/ 0 h 2368"/>
                    <a:gd name="T28" fmla="*/ 7 w 776"/>
                    <a:gd name="T29" fmla="*/ 0 h 2368"/>
                    <a:gd name="T30" fmla="*/ 8 w 776"/>
                    <a:gd name="T31" fmla="*/ 0 h 2368"/>
                    <a:gd name="T32" fmla="*/ 7 w 776"/>
                    <a:gd name="T33" fmla="*/ 0 h 2368"/>
                    <a:gd name="T34" fmla="*/ 8 w 776"/>
                    <a:gd name="T35" fmla="*/ 0 h 2368"/>
                    <a:gd name="T36" fmla="*/ 7 w 776"/>
                    <a:gd name="T37" fmla="*/ 0 h 2368"/>
                    <a:gd name="T38" fmla="*/ 9 w 776"/>
                    <a:gd name="T39" fmla="*/ 0 h 2368"/>
                    <a:gd name="T40" fmla="*/ 8 w 776"/>
                    <a:gd name="T41" fmla="*/ 0 h 2368"/>
                    <a:gd name="T42" fmla="*/ 9 w 776"/>
                    <a:gd name="T43" fmla="*/ 0 h 2368"/>
                    <a:gd name="T44" fmla="*/ 8 w 776"/>
                    <a:gd name="T45" fmla="*/ 0 h 2368"/>
                    <a:gd name="T46" fmla="*/ 9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6 w 776"/>
                  <a:gd name="T3" fmla="*/ 1 h 2368"/>
                  <a:gd name="T4" fmla="*/ 3 w 776"/>
                  <a:gd name="T5" fmla="*/ 4 h 2368"/>
                  <a:gd name="T6" fmla="*/ 8 w 776"/>
                  <a:gd name="T7" fmla="*/ 4 h 2368"/>
                  <a:gd name="T8" fmla="*/ 4 w 776"/>
                  <a:gd name="T9" fmla="*/ 7 h 2368"/>
                  <a:gd name="T10" fmla="*/ 9 w 776"/>
                  <a:gd name="T11" fmla="*/ 8 h 2368"/>
                  <a:gd name="T12" fmla="*/ 7 w 776"/>
                  <a:gd name="T13" fmla="*/ 10 h 2368"/>
                  <a:gd name="T14" fmla="*/ 11 w 776"/>
                  <a:gd name="T15" fmla="*/ 11 h 2368"/>
                  <a:gd name="T16" fmla="*/ 9 w 776"/>
                  <a:gd name="T17" fmla="*/ 14 h 2368"/>
                  <a:gd name="T18" fmla="*/ 13 w 776"/>
                  <a:gd name="T19" fmla="*/ 15 h 2368"/>
                  <a:gd name="T20" fmla="*/ 11 w 776"/>
                  <a:gd name="T21" fmla="*/ 17 h 2368"/>
                  <a:gd name="T22" fmla="*/ 13 w 776"/>
                  <a:gd name="T23" fmla="*/ 19 h 2368"/>
                  <a:gd name="T24" fmla="*/ 13 w 776"/>
                  <a:gd name="T25" fmla="*/ 21 h 2368"/>
                  <a:gd name="T26" fmla="*/ 16 w 776"/>
                  <a:gd name="T27" fmla="*/ 25 h 2368"/>
                  <a:gd name="T28" fmla="*/ 15 w 776"/>
                  <a:gd name="T29" fmla="*/ 28 h 2368"/>
                  <a:gd name="T30" fmla="*/ 17 w 776"/>
                  <a:gd name="T31" fmla="*/ 31 h 2368"/>
                  <a:gd name="T32" fmla="*/ 16 w 776"/>
                  <a:gd name="T33" fmla="*/ 34 h 2368"/>
                  <a:gd name="T34" fmla="*/ 17 w 776"/>
                  <a:gd name="T35" fmla="*/ 37 h 2368"/>
                  <a:gd name="T36" fmla="*/ 16 w 776"/>
                  <a:gd name="T37" fmla="*/ 39 h 2368"/>
                  <a:gd name="T38" fmla="*/ 18 w 776"/>
                  <a:gd name="T39" fmla="*/ 42 h 2368"/>
                  <a:gd name="T40" fmla="*/ 17 w 776"/>
                  <a:gd name="T41" fmla="*/ 46 h 2368"/>
                  <a:gd name="T42" fmla="*/ 18 w 776"/>
                  <a:gd name="T43" fmla="*/ 51 h 2368"/>
                  <a:gd name="T44" fmla="*/ 17 w 776"/>
                  <a:gd name="T45" fmla="*/ 51 h 2368"/>
                  <a:gd name="T46" fmla="*/ 18 w 776"/>
                  <a:gd name="T47" fmla="*/ 5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6 w 776"/>
                  <a:gd name="T3" fmla="*/ 1 h 2368"/>
                  <a:gd name="T4" fmla="*/ 3 w 776"/>
                  <a:gd name="T5" fmla="*/ 4 h 2368"/>
                  <a:gd name="T6" fmla="*/ 8 w 776"/>
                  <a:gd name="T7" fmla="*/ 4 h 2368"/>
                  <a:gd name="T8" fmla="*/ 4 w 776"/>
                  <a:gd name="T9" fmla="*/ 7 h 2368"/>
                  <a:gd name="T10" fmla="*/ 9 w 776"/>
                  <a:gd name="T11" fmla="*/ 8 h 2368"/>
                  <a:gd name="T12" fmla="*/ 7 w 776"/>
                  <a:gd name="T13" fmla="*/ 10 h 2368"/>
                  <a:gd name="T14" fmla="*/ 11 w 776"/>
                  <a:gd name="T15" fmla="*/ 11 h 2368"/>
                  <a:gd name="T16" fmla="*/ 9 w 776"/>
                  <a:gd name="T17" fmla="*/ 14 h 2368"/>
                  <a:gd name="T18" fmla="*/ 13 w 776"/>
                  <a:gd name="T19" fmla="*/ 15 h 2368"/>
                  <a:gd name="T20" fmla="*/ 11 w 776"/>
                  <a:gd name="T21" fmla="*/ 17 h 2368"/>
                  <a:gd name="T22" fmla="*/ 13 w 776"/>
                  <a:gd name="T23" fmla="*/ 19 h 2368"/>
                  <a:gd name="T24" fmla="*/ 13 w 776"/>
                  <a:gd name="T25" fmla="*/ 21 h 2368"/>
                  <a:gd name="T26" fmla="*/ 16 w 776"/>
                  <a:gd name="T27" fmla="*/ 25 h 2368"/>
                  <a:gd name="T28" fmla="*/ 15 w 776"/>
                  <a:gd name="T29" fmla="*/ 28 h 2368"/>
                  <a:gd name="T30" fmla="*/ 17 w 776"/>
                  <a:gd name="T31" fmla="*/ 31 h 2368"/>
                  <a:gd name="T32" fmla="*/ 16 w 776"/>
                  <a:gd name="T33" fmla="*/ 34 h 2368"/>
                  <a:gd name="T34" fmla="*/ 17 w 776"/>
                  <a:gd name="T35" fmla="*/ 37 h 2368"/>
                  <a:gd name="T36" fmla="*/ 16 w 776"/>
                  <a:gd name="T37" fmla="*/ 39 h 2368"/>
                  <a:gd name="T38" fmla="*/ 18 w 776"/>
                  <a:gd name="T39" fmla="*/ 42 h 2368"/>
                  <a:gd name="T40" fmla="*/ 17 w 776"/>
                  <a:gd name="T41" fmla="*/ 46 h 2368"/>
                  <a:gd name="T42" fmla="*/ 18 w 776"/>
                  <a:gd name="T43" fmla="*/ 51 h 2368"/>
                  <a:gd name="T44" fmla="*/ 17 w 776"/>
                  <a:gd name="T45" fmla="*/ 51 h 2368"/>
                  <a:gd name="T46" fmla="*/ 18 w 776"/>
                  <a:gd name="T47" fmla="*/ 5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3 w 776"/>
                  <a:gd name="T3" fmla="*/ 0 h 2368"/>
                  <a:gd name="T4" fmla="*/ 1 w 776"/>
                  <a:gd name="T5" fmla="*/ 0 h 2368"/>
                  <a:gd name="T6" fmla="*/ 3 w 776"/>
                  <a:gd name="T7" fmla="*/ 0 h 2368"/>
                  <a:gd name="T8" fmla="*/ 2 w 776"/>
                  <a:gd name="T9" fmla="*/ 0 h 2368"/>
                  <a:gd name="T10" fmla="*/ 4 w 776"/>
                  <a:gd name="T11" fmla="*/ 0 h 2368"/>
                  <a:gd name="T12" fmla="*/ 3 w 776"/>
                  <a:gd name="T13" fmla="*/ 0 h 2368"/>
                  <a:gd name="T14" fmla="*/ 5 w 776"/>
                  <a:gd name="T15" fmla="*/ 0 h 2368"/>
                  <a:gd name="T16" fmla="*/ 4 w 776"/>
                  <a:gd name="T17" fmla="*/ 0 h 2368"/>
                  <a:gd name="T18" fmla="*/ 6 w 776"/>
                  <a:gd name="T19" fmla="*/ 0 h 2368"/>
                  <a:gd name="T20" fmla="*/ 5 w 776"/>
                  <a:gd name="T21" fmla="*/ 0 h 2368"/>
                  <a:gd name="T22" fmla="*/ 6 w 776"/>
                  <a:gd name="T23" fmla="*/ 0 h 2368"/>
                  <a:gd name="T24" fmla="*/ 6 w 776"/>
                  <a:gd name="T25" fmla="*/ 0 h 2368"/>
                  <a:gd name="T26" fmla="*/ 7 w 776"/>
                  <a:gd name="T27" fmla="*/ 0 h 2368"/>
                  <a:gd name="T28" fmla="*/ 7 w 776"/>
                  <a:gd name="T29" fmla="*/ 0 h 2368"/>
                  <a:gd name="T30" fmla="*/ 8 w 776"/>
                  <a:gd name="T31" fmla="*/ 0 h 2368"/>
                  <a:gd name="T32" fmla="*/ 7 w 776"/>
                  <a:gd name="T33" fmla="*/ 0 h 2368"/>
                  <a:gd name="T34" fmla="*/ 8 w 776"/>
                  <a:gd name="T35" fmla="*/ 0 h 2368"/>
                  <a:gd name="T36" fmla="*/ 7 w 776"/>
                  <a:gd name="T37" fmla="*/ 0 h 2368"/>
                  <a:gd name="T38" fmla="*/ 9 w 776"/>
                  <a:gd name="T39" fmla="*/ 0 h 2368"/>
                  <a:gd name="T40" fmla="*/ 8 w 776"/>
                  <a:gd name="T41" fmla="*/ 0 h 2368"/>
                  <a:gd name="T42" fmla="*/ 9 w 776"/>
                  <a:gd name="T43" fmla="*/ 0 h 2368"/>
                  <a:gd name="T44" fmla="*/ 8 w 776"/>
                  <a:gd name="T45" fmla="*/ 0 h 2368"/>
                  <a:gd name="T46" fmla="*/ 9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2 h 2368"/>
                  <a:gd name="T2" fmla="*/ 3514 w 776"/>
                  <a:gd name="T3" fmla="*/ 1 h 2368"/>
                  <a:gd name="T4" fmla="*/ 1394 w 776"/>
                  <a:gd name="T5" fmla="*/ 5 h 2368"/>
                  <a:gd name="T6" fmla="*/ 4913 w 776"/>
                  <a:gd name="T7" fmla="*/ 5 h 2368"/>
                  <a:gd name="T8" fmla="*/ 2802 w 776"/>
                  <a:gd name="T9" fmla="*/ 9 h 2368"/>
                  <a:gd name="T10" fmla="*/ 5611 w 776"/>
                  <a:gd name="T11" fmla="*/ 10 h 2368"/>
                  <a:gd name="T12" fmla="*/ 4203 w 776"/>
                  <a:gd name="T13" fmla="*/ 14 h 2368"/>
                  <a:gd name="T14" fmla="*/ 7009 w 776"/>
                  <a:gd name="T15" fmla="*/ 15 h 2368"/>
                  <a:gd name="T16" fmla="*/ 5611 w 776"/>
                  <a:gd name="T17" fmla="*/ 17 h 2368"/>
                  <a:gd name="T18" fmla="*/ 7714 w 776"/>
                  <a:gd name="T19" fmla="*/ 19 h 2368"/>
                  <a:gd name="T20" fmla="*/ 7009 w 776"/>
                  <a:gd name="T21" fmla="*/ 21 h 2368"/>
                  <a:gd name="T22" fmla="*/ 8410 w 776"/>
                  <a:gd name="T23" fmla="*/ 24 h 2368"/>
                  <a:gd name="T24" fmla="*/ 8410 w 776"/>
                  <a:gd name="T25" fmla="*/ 27 h 2368"/>
                  <a:gd name="T26" fmla="*/ 9815 w 776"/>
                  <a:gd name="T27" fmla="*/ 32 h 2368"/>
                  <a:gd name="T28" fmla="*/ 9108 w 776"/>
                  <a:gd name="T29" fmla="*/ 36 h 2368"/>
                  <a:gd name="T30" fmla="*/ 10521 w 776"/>
                  <a:gd name="T31" fmla="*/ 39 h 2368"/>
                  <a:gd name="T32" fmla="*/ 9815 w 776"/>
                  <a:gd name="T33" fmla="*/ 43 h 2368"/>
                  <a:gd name="T34" fmla="*/ 10521 w 776"/>
                  <a:gd name="T35" fmla="*/ 47 h 2368"/>
                  <a:gd name="T36" fmla="*/ 9815 w 776"/>
                  <a:gd name="T37" fmla="*/ 50 h 2368"/>
                  <a:gd name="T38" fmla="*/ 11222 w 776"/>
                  <a:gd name="T39" fmla="*/ 54 h 2368"/>
                  <a:gd name="T40" fmla="*/ 10521 w 776"/>
                  <a:gd name="T41" fmla="*/ 59 h 2368"/>
                  <a:gd name="T42" fmla="*/ 11222 w 776"/>
                  <a:gd name="T43" fmla="*/ 64 h 2368"/>
                  <a:gd name="T44" fmla="*/ 10521 w 776"/>
                  <a:gd name="T45" fmla="*/ 66 h 2368"/>
                  <a:gd name="T46" fmla="*/ 11222 w 776"/>
                  <a:gd name="T47" fmla="*/ 7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2 h 2368"/>
                  <a:gd name="T2" fmla="*/ 100 w 776"/>
                  <a:gd name="T3" fmla="*/ 1 h 2368"/>
                  <a:gd name="T4" fmla="*/ 40 w 776"/>
                  <a:gd name="T5" fmla="*/ 5 h 2368"/>
                  <a:gd name="T6" fmla="*/ 141 w 776"/>
                  <a:gd name="T7" fmla="*/ 5 h 2368"/>
                  <a:gd name="T8" fmla="*/ 81 w 776"/>
                  <a:gd name="T9" fmla="*/ 9 h 2368"/>
                  <a:gd name="T10" fmla="*/ 160 w 776"/>
                  <a:gd name="T11" fmla="*/ 10 h 2368"/>
                  <a:gd name="T12" fmla="*/ 121 w 776"/>
                  <a:gd name="T13" fmla="*/ 14 h 2368"/>
                  <a:gd name="T14" fmla="*/ 201 w 776"/>
                  <a:gd name="T15" fmla="*/ 15 h 2368"/>
                  <a:gd name="T16" fmla="*/ 160 w 776"/>
                  <a:gd name="T17" fmla="*/ 17 h 2368"/>
                  <a:gd name="T18" fmla="*/ 222 w 776"/>
                  <a:gd name="T19" fmla="*/ 19 h 2368"/>
                  <a:gd name="T20" fmla="*/ 201 w 776"/>
                  <a:gd name="T21" fmla="*/ 21 h 2368"/>
                  <a:gd name="T22" fmla="*/ 241 w 776"/>
                  <a:gd name="T23" fmla="*/ 24 h 2368"/>
                  <a:gd name="T24" fmla="*/ 241 w 776"/>
                  <a:gd name="T25" fmla="*/ 27 h 2368"/>
                  <a:gd name="T26" fmla="*/ 282 w 776"/>
                  <a:gd name="T27" fmla="*/ 32 h 2368"/>
                  <a:gd name="T28" fmla="*/ 261 w 776"/>
                  <a:gd name="T29" fmla="*/ 36 h 2368"/>
                  <a:gd name="T30" fmla="*/ 300 w 776"/>
                  <a:gd name="T31" fmla="*/ 39 h 2368"/>
                  <a:gd name="T32" fmla="*/ 282 w 776"/>
                  <a:gd name="T33" fmla="*/ 43 h 2368"/>
                  <a:gd name="T34" fmla="*/ 300 w 776"/>
                  <a:gd name="T35" fmla="*/ 47 h 2368"/>
                  <a:gd name="T36" fmla="*/ 282 w 776"/>
                  <a:gd name="T37" fmla="*/ 50 h 2368"/>
                  <a:gd name="T38" fmla="*/ 322 w 776"/>
                  <a:gd name="T39" fmla="*/ 54 h 2368"/>
                  <a:gd name="T40" fmla="*/ 300 w 776"/>
                  <a:gd name="T41" fmla="*/ 59 h 2368"/>
                  <a:gd name="T42" fmla="*/ 322 w 776"/>
                  <a:gd name="T43" fmla="*/ 64 h 2368"/>
                  <a:gd name="T44" fmla="*/ 300 w 776"/>
                  <a:gd name="T45" fmla="*/ 66 h 2368"/>
                  <a:gd name="T46" fmla="*/ 322 w 776"/>
                  <a:gd name="T47" fmla="*/ 7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3 h 2368"/>
                  <a:gd name="T2" fmla="*/ 1928 w 776"/>
                  <a:gd name="T3" fmla="*/ 1 h 2368"/>
                  <a:gd name="T4" fmla="*/ 773 w 776"/>
                  <a:gd name="T5" fmla="*/ 7 h 2368"/>
                  <a:gd name="T6" fmla="*/ 2699 w 776"/>
                  <a:gd name="T7" fmla="*/ 7 h 2368"/>
                  <a:gd name="T8" fmla="*/ 1543 w 776"/>
                  <a:gd name="T9" fmla="*/ 14 h 2368"/>
                  <a:gd name="T10" fmla="*/ 3083 w 776"/>
                  <a:gd name="T11" fmla="*/ 16 h 2368"/>
                  <a:gd name="T12" fmla="*/ 2314 w 776"/>
                  <a:gd name="T13" fmla="*/ 20 h 2368"/>
                  <a:gd name="T14" fmla="*/ 3859 w 776"/>
                  <a:gd name="T15" fmla="*/ 22 h 2368"/>
                  <a:gd name="T16" fmla="*/ 3083 w 776"/>
                  <a:gd name="T17" fmla="*/ 26 h 2368"/>
                  <a:gd name="T18" fmla="*/ 4249 w 776"/>
                  <a:gd name="T19" fmla="*/ 28 h 2368"/>
                  <a:gd name="T20" fmla="*/ 3859 w 776"/>
                  <a:gd name="T21" fmla="*/ 32 h 2368"/>
                  <a:gd name="T22" fmla="*/ 4626 w 776"/>
                  <a:gd name="T23" fmla="*/ 37 h 2368"/>
                  <a:gd name="T24" fmla="*/ 4626 w 776"/>
                  <a:gd name="T25" fmla="*/ 41 h 2368"/>
                  <a:gd name="T26" fmla="*/ 5404 w 776"/>
                  <a:gd name="T27" fmla="*/ 47 h 2368"/>
                  <a:gd name="T28" fmla="*/ 5019 w 776"/>
                  <a:gd name="T29" fmla="*/ 53 h 2368"/>
                  <a:gd name="T30" fmla="*/ 5789 w 776"/>
                  <a:gd name="T31" fmla="*/ 57 h 2368"/>
                  <a:gd name="T32" fmla="*/ 5404 w 776"/>
                  <a:gd name="T33" fmla="*/ 64 h 2368"/>
                  <a:gd name="T34" fmla="*/ 5789 w 776"/>
                  <a:gd name="T35" fmla="*/ 70 h 2368"/>
                  <a:gd name="T36" fmla="*/ 5404 w 776"/>
                  <a:gd name="T37" fmla="*/ 74 h 2368"/>
                  <a:gd name="T38" fmla="*/ 6180 w 776"/>
                  <a:gd name="T39" fmla="*/ 80 h 2368"/>
                  <a:gd name="T40" fmla="*/ 5789 w 776"/>
                  <a:gd name="T41" fmla="*/ 87 h 2368"/>
                  <a:gd name="T42" fmla="*/ 6180 w 776"/>
                  <a:gd name="T43" fmla="*/ 95 h 2368"/>
                  <a:gd name="T44" fmla="*/ 5789 w 776"/>
                  <a:gd name="T45" fmla="*/ 97 h 2368"/>
                  <a:gd name="T46" fmla="*/ 6180 w 776"/>
                  <a:gd name="T47" fmla="*/ 10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51381 w 776"/>
                  <a:gd name="T3" fmla="*/ 0 h 2368"/>
                  <a:gd name="T4" fmla="*/ 20614 w 776"/>
                  <a:gd name="T5" fmla="*/ 0 h 2368"/>
                  <a:gd name="T6" fmla="*/ 72017 w 776"/>
                  <a:gd name="T7" fmla="*/ 0 h 2368"/>
                  <a:gd name="T8" fmla="*/ 41256 w 776"/>
                  <a:gd name="T9" fmla="*/ 0 h 2368"/>
                  <a:gd name="T10" fmla="*/ 82326 w 776"/>
                  <a:gd name="T11" fmla="*/ 0 h 2368"/>
                  <a:gd name="T12" fmla="*/ 61704 w 776"/>
                  <a:gd name="T13" fmla="*/ 1 h 2368"/>
                  <a:gd name="T14" fmla="*/ 102956 w 776"/>
                  <a:gd name="T15" fmla="*/ 1 h 2368"/>
                  <a:gd name="T16" fmla="*/ 82326 w 776"/>
                  <a:gd name="T17" fmla="*/ 1 h 2368"/>
                  <a:gd name="T18" fmla="*/ 113234 w 776"/>
                  <a:gd name="T19" fmla="*/ 1 h 2368"/>
                  <a:gd name="T20" fmla="*/ 102956 w 776"/>
                  <a:gd name="T21" fmla="*/ 1 h 2368"/>
                  <a:gd name="T22" fmla="*/ 123543 w 776"/>
                  <a:gd name="T23" fmla="*/ 1 h 2368"/>
                  <a:gd name="T24" fmla="*/ 123543 w 776"/>
                  <a:gd name="T25" fmla="*/ 2 h 2368"/>
                  <a:gd name="T26" fmla="*/ 144120 w 776"/>
                  <a:gd name="T27" fmla="*/ 2 h 2368"/>
                  <a:gd name="T28" fmla="*/ 133852 w 776"/>
                  <a:gd name="T29" fmla="*/ 2 h 2368"/>
                  <a:gd name="T30" fmla="*/ 154310 w 776"/>
                  <a:gd name="T31" fmla="*/ 2 h 2368"/>
                  <a:gd name="T32" fmla="*/ 144120 w 776"/>
                  <a:gd name="T33" fmla="*/ 2 h 2368"/>
                  <a:gd name="T34" fmla="*/ 154310 w 776"/>
                  <a:gd name="T35" fmla="*/ 3 h 2368"/>
                  <a:gd name="T36" fmla="*/ 144120 w 776"/>
                  <a:gd name="T37" fmla="*/ 3 h 2368"/>
                  <a:gd name="T38" fmla="*/ 164615 w 776"/>
                  <a:gd name="T39" fmla="*/ 3 h 2368"/>
                  <a:gd name="T40" fmla="*/ 154310 w 776"/>
                  <a:gd name="T41" fmla="*/ 4 h 2368"/>
                  <a:gd name="T42" fmla="*/ 164615 w 776"/>
                  <a:gd name="T43" fmla="*/ 4 h 2368"/>
                  <a:gd name="T44" fmla="*/ 154310 w 776"/>
                  <a:gd name="T45" fmla="*/ 4 h 2368"/>
                  <a:gd name="T46" fmla="*/ 164615 w 776"/>
                  <a:gd name="T47" fmla="*/ 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68 w 776"/>
                  <a:gd name="T3" fmla="*/ 1 h 2368"/>
                  <a:gd name="T4" fmla="*/ 28 w 776"/>
                  <a:gd name="T5" fmla="*/ 3 h 2368"/>
                  <a:gd name="T6" fmla="*/ 97 w 776"/>
                  <a:gd name="T7" fmla="*/ 3 h 2368"/>
                  <a:gd name="T8" fmla="*/ 55 w 776"/>
                  <a:gd name="T9" fmla="*/ 5 h 2368"/>
                  <a:gd name="T10" fmla="*/ 110 w 776"/>
                  <a:gd name="T11" fmla="*/ 6 h 2368"/>
                  <a:gd name="T12" fmla="*/ 83 w 776"/>
                  <a:gd name="T13" fmla="*/ 8 h 2368"/>
                  <a:gd name="T14" fmla="*/ 139 w 776"/>
                  <a:gd name="T15" fmla="*/ 9 h 2368"/>
                  <a:gd name="T16" fmla="*/ 110 w 776"/>
                  <a:gd name="T17" fmla="*/ 11 h 2368"/>
                  <a:gd name="T18" fmla="*/ 151 w 776"/>
                  <a:gd name="T19" fmla="*/ 12 h 2368"/>
                  <a:gd name="T20" fmla="*/ 139 w 776"/>
                  <a:gd name="T21" fmla="*/ 13 h 2368"/>
                  <a:gd name="T22" fmla="*/ 165 w 776"/>
                  <a:gd name="T23" fmla="*/ 15 h 2368"/>
                  <a:gd name="T24" fmla="*/ 165 w 776"/>
                  <a:gd name="T25" fmla="*/ 17 h 2368"/>
                  <a:gd name="T26" fmla="*/ 193 w 776"/>
                  <a:gd name="T27" fmla="*/ 19 h 2368"/>
                  <a:gd name="T28" fmla="*/ 180 w 776"/>
                  <a:gd name="T29" fmla="*/ 22 h 2368"/>
                  <a:gd name="T30" fmla="*/ 206 w 776"/>
                  <a:gd name="T31" fmla="*/ 24 h 2368"/>
                  <a:gd name="T32" fmla="*/ 193 w 776"/>
                  <a:gd name="T33" fmla="*/ 27 h 2368"/>
                  <a:gd name="T34" fmla="*/ 206 w 776"/>
                  <a:gd name="T35" fmla="*/ 29 h 2368"/>
                  <a:gd name="T36" fmla="*/ 193 w 776"/>
                  <a:gd name="T37" fmla="*/ 31 h 2368"/>
                  <a:gd name="T38" fmla="*/ 221 w 776"/>
                  <a:gd name="T39" fmla="*/ 33 h 2368"/>
                  <a:gd name="T40" fmla="*/ 206 w 776"/>
                  <a:gd name="T41" fmla="*/ 36 h 2368"/>
                  <a:gd name="T42" fmla="*/ 221 w 776"/>
                  <a:gd name="T43" fmla="*/ 39 h 2368"/>
                  <a:gd name="T44" fmla="*/ 206 w 776"/>
                  <a:gd name="T45" fmla="*/ 41 h 2368"/>
                  <a:gd name="T46" fmla="*/ 221 w 776"/>
                  <a:gd name="T47" fmla="*/ 4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3 w 776"/>
                  <a:gd name="T3" fmla="*/ 0 h 2368"/>
                  <a:gd name="T4" fmla="*/ 1 w 776"/>
                  <a:gd name="T5" fmla="*/ 0 h 2368"/>
                  <a:gd name="T6" fmla="*/ 3 w 776"/>
                  <a:gd name="T7" fmla="*/ 0 h 2368"/>
                  <a:gd name="T8" fmla="*/ 2 w 776"/>
                  <a:gd name="T9" fmla="*/ 0 h 2368"/>
                  <a:gd name="T10" fmla="*/ 4 w 776"/>
                  <a:gd name="T11" fmla="*/ 0 h 2368"/>
                  <a:gd name="T12" fmla="*/ 3 w 776"/>
                  <a:gd name="T13" fmla="*/ 0 h 2368"/>
                  <a:gd name="T14" fmla="*/ 5 w 776"/>
                  <a:gd name="T15" fmla="*/ 0 h 2368"/>
                  <a:gd name="T16" fmla="*/ 4 w 776"/>
                  <a:gd name="T17" fmla="*/ 0 h 2368"/>
                  <a:gd name="T18" fmla="*/ 6 w 776"/>
                  <a:gd name="T19" fmla="*/ 0 h 2368"/>
                  <a:gd name="T20" fmla="*/ 5 w 776"/>
                  <a:gd name="T21" fmla="*/ 0 h 2368"/>
                  <a:gd name="T22" fmla="*/ 6 w 776"/>
                  <a:gd name="T23" fmla="*/ 0 h 2368"/>
                  <a:gd name="T24" fmla="*/ 6 w 776"/>
                  <a:gd name="T25" fmla="*/ 0 h 2368"/>
                  <a:gd name="T26" fmla="*/ 7 w 776"/>
                  <a:gd name="T27" fmla="*/ 0 h 2368"/>
                  <a:gd name="T28" fmla="*/ 7 w 776"/>
                  <a:gd name="T29" fmla="*/ 0 h 2368"/>
                  <a:gd name="T30" fmla="*/ 8 w 776"/>
                  <a:gd name="T31" fmla="*/ 0 h 2368"/>
                  <a:gd name="T32" fmla="*/ 7 w 776"/>
                  <a:gd name="T33" fmla="*/ 0 h 2368"/>
                  <a:gd name="T34" fmla="*/ 8 w 776"/>
                  <a:gd name="T35" fmla="*/ 0 h 2368"/>
                  <a:gd name="T36" fmla="*/ 7 w 776"/>
                  <a:gd name="T37" fmla="*/ 0 h 2368"/>
                  <a:gd name="T38" fmla="*/ 9 w 776"/>
                  <a:gd name="T39" fmla="*/ 0 h 2368"/>
                  <a:gd name="T40" fmla="*/ 8 w 776"/>
                  <a:gd name="T41" fmla="*/ 0 h 2368"/>
                  <a:gd name="T42" fmla="*/ 9 w 776"/>
                  <a:gd name="T43" fmla="*/ 0 h 2368"/>
                  <a:gd name="T44" fmla="*/ 8 w 776"/>
                  <a:gd name="T45" fmla="*/ 0 h 2368"/>
                  <a:gd name="T46" fmla="*/ 9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A162360D-3482-0246-ABAF-27EA6C2D20A3}" type="slidenum">
              <a:rPr lang="en-US"/>
              <a:pPr>
                <a:defRPr/>
              </a:pPr>
              <a:t>‹#›</a:t>
            </a:fld>
            <a:endParaRPr lang="en-US"/>
          </a:p>
        </p:txBody>
      </p:sp>
    </p:spTree>
    <p:extLst>
      <p:ext uri="{BB962C8B-B14F-4D97-AF65-F5344CB8AC3E}">
        <p14:creationId xmlns:p14="http://schemas.microsoft.com/office/powerpoint/2010/main" val="240452704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C4A575A4-6B0E-E749-887B-EA145FB972CB}" type="slidenum">
              <a:rPr lang="en-US"/>
              <a:pPr>
                <a:defRPr/>
              </a:pPr>
              <a:t>‹#›</a:t>
            </a:fld>
            <a:endParaRPr lang="en-US"/>
          </a:p>
        </p:txBody>
      </p:sp>
    </p:spTree>
    <p:extLst>
      <p:ext uri="{BB962C8B-B14F-4D97-AF65-F5344CB8AC3E}">
        <p14:creationId xmlns:p14="http://schemas.microsoft.com/office/powerpoint/2010/main" val="26013828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FB7DB6ED-63F2-8842-9CC3-DDD29584106F}" type="slidenum">
              <a:rPr lang="en-US"/>
              <a:pPr>
                <a:defRPr/>
              </a:pPr>
              <a:t>‹#›</a:t>
            </a:fld>
            <a:endParaRPr lang="en-US"/>
          </a:p>
        </p:txBody>
      </p:sp>
    </p:spTree>
    <p:extLst>
      <p:ext uri="{BB962C8B-B14F-4D97-AF65-F5344CB8AC3E}">
        <p14:creationId xmlns:p14="http://schemas.microsoft.com/office/powerpoint/2010/main" val="2572245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slideLayout" Target="../slideLayouts/slideLayout122.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image" Target="../media/image3.png"/><Relationship Id="rId2" Type="http://schemas.openxmlformats.org/officeDocument/2006/relationships/slideLayout" Target="../slideLayouts/slideLayout124.xml"/><Relationship Id="rId16" Type="http://schemas.openxmlformats.org/officeDocument/2006/relationships/image" Target="../media/image2.png"/><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5" Type="http://schemas.openxmlformats.org/officeDocument/2006/relationships/image" Target="../media/image1.png"/><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theme" Target="../theme/theme15.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theme" Target="../theme/theme16.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9.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theme" Target="../theme/theme20.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slideLayout" Target="../slideLayouts/slideLayout210.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1.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theme" Target="../theme/theme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8.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9.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11" r:id="rId1"/>
    <p:sldLayoutId id="2147487412" r:id="rId2"/>
    <p:sldLayoutId id="2147487413" r:id="rId3"/>
    <p:sldLayoutId id="2147487414" r:id="rId4"/>
    <p:sldLayoutId id="2147487415" r:id="rId5"/>
    <p:sldLayoutId id="2147487416" r:id="rId6"/>
    <p:sldLayoutId id="2147487417" r:id="rId7"/>
    <p:sldLayoutId id="2147487418" r:id="rId8"/>
    <p:sldLayoutId id="2147487419" r:id="rId9"/>
    <p:sldLayoutId id="2147487420" r:id="rId10"/>
    <p:sldLayoutId id="2147487421" r:id="rId11"/>
    <p:sldLayoutId id="2147487422" r:id="rId12"/>
    <p:sldLayoutId id="2147487423"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cs typeface="+mn-cs"/>
              </a:defRPr>
            </a:lvl1pPr>
          </a:lstStyle>
          <a:p>
            <a:pPr>
              <a:defRPr/>
            </a:pPr>
            <a:fld id="{EA4936F8-04A2-7C47-99FF-019115F12D4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7607" r:id="rId1"/>
    <p:sldLayoutId id="2147487608" r:id="rId2"/>
    <p:sldLayoutId id="2147487609" r:id="rId3"/>
    <p:sldLayoutId id="2147487610" r:id="rId4"/>
    <p:sldLayoutId id="2147487611" r:id="rId5"/>
    <p:sldLayoutId id="2147487612" r:id="rId6"/>
    <p:sldLayoutId id="2147487613" r:id="rId7"/>
    <p:sldLayoutId id="2147487614" r:id="rId8"/>
    <p:sldLayoutId id="2147487615" r:id="rId9"/>
    <p:sldLayoutId id="2147487616" r:id="rId10"/>
    <p:sldLayoutId id="2147487617"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7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Times New Roman" charset="0"/>
              </a:defRPr>
            </a:lvl1pPr>
          </a:lstStyle>
          <a:p>
            <a:pPr>
              <a:defRPr/>
            </a:pPr>
            <a:fld id="{E59B4A9F-CA6A-8642-A296-C9B9C41309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640" r:id="rId1"/>
    <p:sldLayoutId id="2147487641" r:id="rId2"/>
    <p:sldLayoutId id="2147487642" r:id="rId3"/>
    <p:sldLayoutId id="2147487643" r:id="rId4"/>
    <p:sldLayoutId id="2147487644" r:id="rId5"/>
    <p:sldLayoutId id="2147487645" r:id="rId6"/>
    <p:sldLayoutId id="2147487646" r:id="rId7"/>
    <p:sldLayoutId id="2147487647" r:id="rId8"/>
    <p:sldLayoutId id="2147487648" r:id="rId9"/>
    <p:sldLayoutId id="2147487649" r:id="rId10"/>
    <p:sldLayoutId id="2147487650" r:id="rId11"/>
    <p:sldLayoutId id="2147487651" r:id="rId12"/>
    <p:sldLayoutId id="21474876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0" hangingPunct="0">
                    <a:spcBef>
                      <a:spcPct val="0"/>
                    </a:spcBef>
                  </a:pPr>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11 h 504"/>
                      <a:gd name="T2" fmla="*/ 21 w 2736"/>
                      <a:gd name="T3" fmla="*/ 4 h 504"/>
                      <a:gd name="T4" fmla="*/ 43 w 2736"/>
                      <a:gd name="T5" fmla="*/ 1 h 504"/>
                      <a:gd name="T6" fmla="*/ 67 w 2736"/>
                      <a:gd name="T7" fmla="*/ 1 h 504"/>
                      <a:gd name="T8" fmla="*/ 67 w 2736"/>
                      <a:gd name="T9" fmla="*/ 2 h 504"/>
                      <a:gd name="T10" fmla="*/ 43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3 w 1769"/>
                      <a:gd name="T3" fmla="*/ 1 h 791"/>
                      <a:gd name="T4" fmla="*/ 7 w 1769"/>
                      <a:gd name="T5" fmla="*/ 4 h 791"/>
                      <a:gd name="T6" fmla="*/ 9 w 1769"/>
                      <a:gd name="T7" fmla="*/ 9 h 791"/>
                      <a:gd name="T8" fmla="*/ 10 w 1769"/>
                      <a:gd name="T9" fmla="*/ 12 h 791"/>
                      <a:gd name="T10" fmla="*/ 9 w 1769"/>
                      <a:gd name="T11" fmla="*/ 17 h 791"/>
                      <a:gd name="T12" fmla="*/ 9 w 1769"/>
                      <a:gd name="T13" fmla="*/ 14 h 791"/>
                      <a:gd name="T14" fmla="*/ 8 w 1769"/>
                      <a:gd name="T15" fmla="*/ 9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25 h 504"/>
                      <a:gd name="T2" fmla="*/ 32 w 2736"/>
                      <a:gd name="T3" fmla="*/ 8 h 504"/>
                      <a:gd name="T4" fmla="*/ 66 w 2736"/>
                      <a:gd name="T5" fmla="*/ 1 h 504"/>
                      <a:gd name="T6" fmla="*/ 101 w 2736"/>
                      <a:gd name="T7" fmla="*/ 1 h 504"/>
                      <a:gd name="T8" fmla="*/ 101 w 2736"/>
                      <a:gd name="T9" fmla="*/ 6 h 504"/>
                      <a:gd name="T10" fmla="*/ 66 w 2736"/>
                      <a:gd name="T11" fmla="*/ 6 h 504"/>
                      <a:gd name="T12" fmla="*/ 24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4 w 1769"/>
                      <a:gd name="T3" fmla="*/ 3 h 791"/>
                      <a:gd name="T4" fmla="*/ 10 w 1769"/>
                      <a:gd name="T5" fmla="*/ 10 h 791"/>
                      <a:gd name="T6" fmla="*/ 14 w 1769"/>
                      <a:gd name="T7" fmla="*/ 22 h 791"/>
                      <a:gd name="T8" fmla="*/ 15 w 1769"/>
                      <a:gd name="T9" fmla="*/ 31 h 791"/>
                      <a:gd name="T10" fmla="*/ 14 w 1769"/>
                      <a:gd name="T11" fmla="*/ 40 h 791"/>
                      <a:gd name="T12" fmla="*/ 13 w 1769"/>
                      <a:gd name="T13" fmla="*/ 32 h 791"/>
                      <a:gd name="T14" fmla="*/ 12 w 1769"/>
                      <a:gd name="T15" fmla="*/ 23 h 791"/>
                      <a:gd name="T16" fmla="*/ 9 w 1769"/>
                      <a:gd name="T17" fmla="*/ 15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8 h 504"/>
                      <a:gd name="T2" fmla="*/ 23 w 2736"/>
                      <a:gd name="T3" fmla="*/ 3 h 504"/>
                      <a:gd name="T4" fmla="*/ 47 w 2736"/>
                      <a:gd name="T5" fmla="*/ 1 h 504"/>
                      <a:gd name="T6" fmla="*/ 72 w 2736"/>
                      <a:gd name="T7" fmla="*/ 1 h 504"/>
                      <a:gd name="T8" fmla="*/ 72 w 2736"/>
                      <a:gd name="T9" fmla="*/ 2 h 504"/>
                      <a:gd name="T10" fmla="*/ 46 w 2736"/>
                      <a:gd name="T11" fmla="*/ 2 h 504"/>
                      <a:gd name="T12" fmla="*/ 1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3 w 1769"/>
                      <a:gd name="T3" fmla="*/ 1 h 791"/>
                      <a:gd name="T4" fmla="*/ 7 w 1769"/>
                      <a:gd name="T5" fmla="*/ 4 h 791"/>
                      <a:gd name="T6" fmla="*/ 9 w 1769"/>
                      <a:gd name="T7" fmla="*/ 8 h 791"/>
                      <a:gd name="T8" fmla="*/ 10 w 1769"/>
                      <a:gd name="T9" fmla="*/ 10 h 791"/>
                      <a:gd name="T10" fmla="*/ 10 w 1769"/>
                      <a:gd name="T11" fmla="*/ 14 h 791"/>
                      <a:gd name="T12" fmla="*/ 9 w 1769"/>
                      <a:gd name="T13" fmla="*/ 11 h 791"/>
                      <a:gd name="T14" fmla="*/ 8 w 1769"/>
                      <a:gd name="T15" fmla="*/ 8 h 791"/>
                      <a:gd name="T16" fmla="*/ 7 w 1769"/>
                      <a:gd name="T17" fmla="*/ 5 h 791"/>
                      <a:gd name="T18" fmla="*/ 4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19 h 504"/>
                      <a:gd name="T2" fmla="*/ 17 w 2736"/>
                      <a:gd name="T3" fmla="*/ 6 h 504"/>
                      <a:gd name="T4" fmla="*/ 36 w 2736"/>
                      <a:gd name="T5" fmla="*/ 1 h 504"/>
                      <a:gd name="T6" fmla="*/ 55 w 2736"/>
                      <a:gd name="T7" fmla="*/ 1 h 504"/>
                      <a:gd name="T8" fmla="*/ 54 w 2736"/>
                      <a:gd name="T9" fmla="*/ 4 h 504"/>
                      <a:gd name="T10" fmla="*/ 36 w 2736"/>
                      <a:gd name="T11" fmla="*/ 4 h 504"/>
                      <a:gd name="T12" fmla="*/ 13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3 w 1769"/>
                      <a:gd name="T3" fmla="*/ 2 h 791"/>
                      <a:gd name="T4" fmla="*/ 5 w 1769"/>
                      <a:gd name="T5" fmla="*/ 7 h 791"/>
                      <a:gd name="T6" fmla="*/ 7 w 1769"/>
                      <a:gd name="T7" fmla="*/ 17 h 791"/>
                      <a:gd name="T8" fmla="*/ 8 w 1769"/>
                      <a:gd name="T9" fmla="*/ 23 h 791"/>
                      <a:gd name="T10" fmla="*/ 8 w 1769"/>
                      <a:gd name="T11" fmla="*/ 30 h 791"/>
                      <a:gd name="T12" fmla="*/ 7 w 1769"/>
                      <a:gd name="T13" fmla="*/ 24 h 791"/>
                      <a:gd name="T14" fmla="*/ 6 w 1769"/>
                      <a:gd name="T15" fmla="*/ 17 h 791"/>
                      <a:gd name="T16" fmla="*/ 5 w 1769"/>
                      <a:gd name="T17" fmla="*/ 11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11 h 504"/>
                      <a:gd name="T2" fmla="*/ 9 w 2736"/>
                      <a:gd name="T3" fmla="*/ 4 h 504"/>
                      <a:gd name="T4" fmla="*/ 19 w 2736"/>
                      <a:gd name="T5" fmla="*/ 1 h 504"/>
                      <a:gd name="T6" fmla="*/ 28 w 2736"/>
                      <a:gd name="T7" fmla="*/ 1 h 504"/>
                      <a:gd name="T8" fmla="*/ 28 w 2736"/>
                      <a:gd name="T9" fmla="*/ 2 h 504"/>
                      <a:gd name="T10" fmla="*/ 18 w 2736"/>
                      <a:gd name="T11" fmla="*/ 2 h 504"/>
                      <a:gd name="T12" fmla="*/ 7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1 w 1769"/>
                      <a:gd name="T3" fmla="*/ 1 h 791"/>
                      <a:gd name="T4" fmla="*/ 3 w 1769"/>
                      <a:gd name="T5" fmla="*/ 4 h 791"/>
                      <a:gd name="T6" fmla="*/ 4 w 1769"/>
                      <a:gd name="T7" fmla="*/ 9 h 791"/>
                      <a:gd name="T8" fmla="*/ 4 w 1769"/>
                      <a:gd name="T9" fmla="*/ 12 h 791"/>
                      <a:gd name="T10" fmla="*/ 4 w 1769"/>
                      <a:gd name="T11" fmla="*/ 17 h 791"/>
                      <a:gd name="T12" fmla="*/ 4 w 1769"/>
                      <a:gd name="T13" fmla="*/ 14 h 791"/>
                      <a:gd name="T14" fmla="*/ 3 w 1769"/>
                      <a:gd name="T15" fmla="*/ 9 h 791"/>
                      <a:gd name="T16" fmla="*/ 3 w 1769"/>
                      <a:gd name="T17" fmla="*/ 6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4 w 2736"/>
                      <a:gd name="T3" fmla="*/ 0 h 504"/>
                      <a:gd name="T4" fmla="*/ 8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1 w 1769"/>
                      <a:gd name="T9" fmla="*/ 0 h 791"/>
                      <a:gd name="T10" fmla="*/ 0 w 1769"/>
                      <a:gd name="T11" fmla="*/ 1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3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3 w 1769"/>
                      <a:gd name="T3" fmla="*/ 1 h 791"/>
                      <a:gd name="T4" fmla="*/ 7 w 1769"/>
                      <a:gd name="T5" fmla="*/ 4 h 791"/>
                      <a:gd name="T6" fmla="*/ 9 w 1769"/>
                      <a:gd name="T7" fmla="*/ 9 h 791"/>
                      <a:gd name="T8" fmla="*/ 10 w 1769"/>
                      <a:gd name="T9" fmla="*/ 12 h 791"/>
                      <a:gd name="T10" fmla="*/ 9 w 1769"/>
                      <a:gd name="T11" fmla="*/ 17 h 791"/>
                      <a:gd name="T12" fmla="*/ 9 w 1769"/>
                      <a:gd name="T13" fmla="*/ 14 h 791"/>
                      <a:gd name="T14" fmla="*/ 8 w 1769"/>
                      <a:gd name="T15" fmla="*/ 9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25 h 504"/>
                      <a:gd name="T2" fmla="*/ 32 w 2736"/>
                      <a:gd name="T3" fmla="*/ 8 h 504"/>
                      <a:gd name="T4" fmla="*/ 66 w 2736"/>
                      <a:gd name="T5" fmla="*/ 1 h 504"/>
                      <a:gd name="T6" fmla="*/ 101 w 2736"/>
                      <a:gd name="T7" fmla="*/ 1 h 504"/>
                      <a:gd name="T8" fmla="*/ 101 w 2736"/>
                      <a:gd name="T9" fmla="*/ 6 h 504"/>
                      <a:gd name="T10" fmla="*/ 66 w 2736"/>
                      <a:gd name="T11" fmla="*/ 6 h 504"/>
                      <a:gd name="T12" fmla="*/ 24 w 2736"/>
                      <a:gd name="T13" fmla="*/ 14 h 504"/>
                      <a:gd name="T14" fmla="*/ 0 w 2736"/>
                      <a:gd name="T15" fmla="*/ 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4 w 1769"/>
                      <a:gd name="T3" fmla="*/ 3 h 791"/>
                      <a:gd name="T4" fmla="*/ 10 w 1769"/>
                      <a:gd name="T5" fmla="*/ 10 h 791"/>
                      <a:gd name="T6" fmla="*/ 14 w 1769"/>
                      <a:gd name="T7" fmla="*/ 22 h 791"/>
                      <a:gd name="T8" fmla="*/ 15 w 1769"/>
                      <a:gd name="T9" fmla="*/ 31 h 791"/>
                      <a:gd name="T10" fmla="*/ 14 w 1769"/>
                      <a:gd name="T11" fmla="*/ 40 h 791"/>
                      <a:gd name="T12" fmla="*/ 13 w 1769"/>
                      <a:gd name="T13" fmla="*/ 32 h 791"/>
                      <a:gd name="T14" fmla="*/ 12 w 1769"/>
                      <a:gd name="T15" fmla="*/ 23 h 791"/>
                      <a:gd name="T16" fmla="*/ 9 w 1769"/>
                      <a:gd name="T17" fmla="*/ 15 h 791"/>
                      <a:gd name="T18" fmla="*/ 5 w 1769"/>
                      <a:gd name="T19" fmla="*/ 8 h 791"/>
                      <a:gd name="T20" fmla="*/ 0 w 1769"/>
                      <a:gd name="T21" fmla="*/ 4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8 h 504"/>
                      <a:gd name="T2" fmla="*/ 23 w 2736"/>
                      <a:gd name="T3" fmla="*/ 3 h 504"/>
                      <a:gd name="T4" fmla="*/ 47 w 2736"/>
                      <a:gd name="T5" fmla="*/ 1 h 504"/>
                      <a:gd name="T6" fmla="*/ 72 w 2736"/>
                      <a:gd name="T7" fmla="*/ 1 h 504"/>
                      <a:gd name="T8" fmla="*/ 72 w 2736"/>
                      <a:gd name="T9" fmla="*/ 2 h 504"/>
                      <a:gd name="T10" fmla="*/ 46 w 2736"/>
                      <a:gd name="T11" fmla="*/ 2 h 504"/>
                      <a:gd name="T12" fmla="*/ 1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3 w 1769"/>
                      <a:gd name="T3" fmla="*/ 1 h 791"/>
                      <a:gd name="T4" fmla="*/ 7 w 1769"/>
                      <a:gd name="T5" fmla="*/ 4 h 791"/>
                      <a:gd name="T6" fmla="*/ 9 w 1769"/>
                      <a:gd name="T7" fmla="*/ 7 h 791"/>
                      <a:gd name="T8" fmla="*/ 10 w 1769"/>
                      <a:gd name="T9" fmla="*/ 10 h 791"/>
                      <a:gd name="T10" fmla="*/ 10 w 1769"/>
                      <a:gd name="T11" fmla="*/ 13 h 791"/>
                      <a:gd name="T12" fmla="*/ 9 w 1769"/>
                      <a:gd name="T13" fmla="*/ 10 h 791"/>
                      <a:gd name="T14" fmla="*/ 8 w 1769"/>
                      <a:gd name="T15" fmla="*/ 8 h 791"/>
                      <a:gd name="T16" fmla="*/ 7 w 1769"/>
                      <a:gd name="T17" fmla="*/ 5 h 791"/>
                      <a:gd name="T18" fmla="*/ 4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19 h 504"/>
                      <a:gd name="T2" fmla="*/ 17 w 2736"/>
                      <a:gd name="T3" fmla="*/ 6 h 504"/>
                      <a:gd name="T4" fmla="*/ 36 w 2736"/>
                      <a:gd name="T5" fmla="*/ 1 h 504"/>
                      <a:gd name="T6" fmla="*/ 55 w 2736"/>
                      <a:gd name="T7" fmla="*/ 1 h 504"/>
                      <a:gd name="T8" fmla="*/ 54 w 2736"/>
                      <a:gd name="T9" fmla="*/ 4 h 504"/>
                      <a:gd name="T10" fmla="*/ 36 w 2736"/>
                      <a:gd name="T11" fmla="*/ 4 h 504"/>
                      <a:gd name="T12" fmla="*/ 13 w 2736"/>
                      <a:gd name="T13" fmla="*/ 11 h 504"/>
                      <a:gd name="T14" fmla="*/ 0 w 2736"/>
                      <a:gd name="T15" fmla="*/ 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3 w 1769"/>
                      <a:gd name="T3" fmla="*/ 2 h 791"/>
                      <a:gd name="T4" fmla="*/ 5 w 1769"/>
                      <a:gd name="T5" fmla="*/ 7 h 791"/>
                      <a:gd name="T6" fmla="*/ 7 w 1769"/>
                      <a:gd name="T7" fmla="*/ 17 h 791"/>
                      <a:gd name="T8" fmla="*/ 8 w 1769"/>
                      <a:gd name="T9" fmla="*/ 23 h 791"/>
                      <a:gd name="T10" fmla="*/ 8 w 1769"/>
                      <a:gd name="T11" fmla="*/ 30 h 791"/>
                      <a:gd name="T12" fmla="*/ 7 w 1769"/>
                      <a:gd name="T13" fmla="*/ 25 h 791"/>
                      <a:gd name="T14" fmla="*/ 6 w 1769"/>
                      <a:gd name="T15" fmla="*/ 17 h 791"/>
                      <a:gd name="T16" fmla="*/ 5 w 1769"/>
                      <a:gd name="T17" fmla="*/ 11 h 791"/>
                      <a:gd name="T18" fmla="*/ 3 w 1769"/>
                      <a:gd name="T19" fmla="*/ 6 h 791"/>
                      <a:gd name="T20" fmla="*/ 0 w 1769"/>
                      <a:gd name="T21" fmla="*/ 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11 h 504"/>
                      <a:gd name="T2" fmla="*/ 9 w 2736"/>
                      <a:gd name="T3" fmla="*/ 4 h 504"/>
                      <a:gd name="T4" fmla="*/ 19 w 2736"/>
                      <a:gd name="T5" fmla="*/ 1 h 504"/>
                      <a:gd name="T6" fmla="*/ 28 w 2736"/>
                      <a:gd name="T7" fmla="*/ 1 h 504"/>
                      <a:gd name="T8" fmla="*/ 28 w 2736"/>
                      <a:gd name="T9" fmla="*/ 2 h 504"/>
                      <a:gd name="T10" fmla="*/ 18 w 2736"/>
                      <a:gd name="T11" fmla="*/ 2 h 504"/>
                      <a:gd name="T12" fmla="*/ 7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1 w 1769"/>
                      <a:gd name="T3" fmla="*/ 1 h 791"/>
                      <a:gd name="T4" fmla="*/ 3 w 1769"/>
                      <a:gd name="T5" fmla="*/ 4 h 791"/>
                      <a:gd name="T6" fmla="*/ 4 w 1769"/>
                      <a:gd name="T7" fmla="*/ 9 h 791"/>
                      <a:gd name="T8" fmla="*/ 4 w 1769"/>
                      <a:gd name="T9" fmla="*/ 14 h 791"/>
                      <a:gd name="T10" fmla="*/ 4 w 1769"/>
                      <a:gd name="T11" fmla="*/ 17 h 791"/>
                      <a:gd name="T12" fmla="*/ 4 w 1769"/>
                      <a:gd name="T13" fmla="*/ 14 h 791"/>
                      <a:gd name="T14" fmla="*/ 3 w 1769"/>
                      <a:gd name="T15" fmla="*/ 10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4 w 2736"/>
                      <a:gd name="T3" fmla="*/ 0 h 504"/>
                      <a:gd name="T4" fmla="*/ 8 w 2736"/>
                      <a:gd name="T5" fmla="*/ 0 h 504"/>
                      <a:gd name="T6" fmla="*/ 13 w 2736"/>
                      <a:gd name="T7" fmla="*/ 0 h 504"/>
                      <a:gd name="T8" fmla="*/ 13 w 2736"/>
                      <a:gd name="T9" fmla="*/ 0 h 504"/>
                      <a:gd name="T10" fmla="*/ 8 w 2736"/>
                      <a:gd name="T11" fmla="*/ 0 h 504"/>
                      <a:gd name="T12" fmla="*/ 3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1 w 1769"/>
                      <a:gd name="T5" fmla="*/ 0 h 791"/>
                      <a:gd name="T6" fmla="*/ 2 w 1769"/>
                      <a:gd name="T7" fmla="*/ 0 h 791"/>
                      <a:gd name="T8" fmla="*/ 2 w 1769"/>
                      <a:gd name="T9" fmla="*/ 1 h 791"/>
                      <a:gd name="T10" fmla="*/ 2 w 1769"/>
                      <a:gd name="T11" fmla="*/ 1 h 791"/>
                      <a:gd name="T12" fmla="*/ 2 w 1769"/>
                      <a:gd name="T13" fmla="*/ 1 h 791"/>
                      <a:gd name="T14" fmla="*/ 2 w 1769"/>
                      <a:gd name="T15" fmla="*/ 0 h 791"/>
                      <a:gd name="T16" fmla="*/ 1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1 w 1769"/>
                      <a:gd name="T9" fmla="*/ 0 h 791"/>
                      <a:gd name="T10" fmla="*/ 0 w 1769"/>
                      <a:gd name="T11" fmla="*/ 1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1 w 2736"/>
                      <a:gd name="T3" fmla="*/ 0 h 504"/>
                      <a:gd name="T4" fmla="*/ 3 w 2736"/>
                      <a:gd name="T5" fmla="*/ 0 h 504"/>
                      <a:gd name="T6" fmla="*/ 5 w 2736"/>
                      <a:gd name="T7" fmla="*/ 0 h 504"/>
                      <a:gd name="T8" fmla="*/ 5 w 2736"/>
                      <a:gd name="T9" fmla="*/ 0 h 504"/>
                      <a:gd name="T10" fmla="*/ 3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1 w 1769"/>
                      <a:gd name="T9" fmla="*/ 1 h 791"/>
                      <a:gd name="T10" fmla="*/ 0 w 1769"/>
                      <a:gd name="T11" fmla="*/ 1 h 791"/>
                      <a:gd name="T12" fmla="*/ 0 w 1769"/>
                      <a:gd name="T13" fmla="*/ 1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1 w 2736"/>
                      <a:gd name="T5" fmla="*/ 0 h 504"/>
                      <a:gd name="T6" fmla="*/ 1 w 2736"/>
                      <a:gd name="T7" fmla="*/ 0 h 504"/>
                      <a:gd name="T8" fmla="*/ 1 w 2736"/>
                      <a:gd name="T9" fmla="*/ 0 h 504"/>
                      <a:gd name="T10" fmla="*/ 1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3 h 504"/>
                      <a:gd name="T2" fmla="*/ 1 w 2736"/>
                      <a:gd name="T3" fmla="*/ 1 h 504"/>
                      <a:gd name="T4" fmla="*/ 2 w 2736"/>
                      <a:gd name="T5" fmla="*/ 1 h 504"/>
                      <a:gd name="T6" fmla="*/ 3 w 2736"/>
                      <a:gd name="T7" fmla="*/ 1 h 504"/>
                      <a:gd name="T8" fmla="*/ 3 w 2736"/>
                      <a:gd name="T9" fmla="*/ 1 h 504"/>
                      <a:gd name="T10" fmla="*/ 2 w 2736"/>
                      <a:gd name="T11" fmla="*/ 1 h 504"/>
                      <a:gd name="T12" fmla="*/ 1 w 2736"/>
                      <a:gd name="T13" fmla="*/ 2 h 504"/>
                      <a:gd name="T14" fmla="*/ 0 w 2736"/>
                      <a:gd name="T15" fmla="*/ 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2 h 791"/>
                      <a:gd name="T6" fmla="*/ 0 w 1769"/>
                      <a:gd name="T7" fmla="*/ 3 h 791"/>
                      <a:gd name="T8" fmla="*/ 0 w 1769"/>
                      <a:gd name="T9" fmla="*/ 4 h 791"/>
                      <a:gd name="T10" fmla="*/ 0 w 1769"/>
                      <a:gd name="T11" fmla="*/ 5 h 791"/>
                      <a:gd name="T12" fmla="*/ 0 w 1769"/>
                      <a:gd name="T13" fmla="*/ 4 h 791"/>
                      <a:gd name="T14" fmla="*/ 0 w 1769"/>
                      <a:gd name="T15" fmla="*/ 3 h 791"/>
                      <a:gd name="T16" fmla="*/ 0 w 1769"/>
                      <a:gd name="T17" fmla="*/ 2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1 w 2736"/>
                      <a:gd name="T7" fmla="*/ 0 h 504"/>
                      <a:gd name="T8" fmla="*/ 1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4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3 w 1769"/>
                      <a:gd name="T3" fmla="*/ 1 h 791"/>
                      <a:gd name="T4" fmla="*/ 7 w 1769"/>
                      <a:gd name="T5" fmla="*/ 4 h 791"/>
                      <a:gd name="T6" fmla="*/ 9 w 1769"/>
                      <a:gd name="T7" fmla="*/ 9 h 791"/>
                      <a:gd name="T8" fmla="*/ 10 w 1769"/>
                      <a:gd name="T9" fmla="*/ 12 h 791"/>
                      <a:gd name="T10" fmla="*/ 9 w 1769"/>
                      <a:gd name="T11" fmla="*/ 17 h 791"/>
                      <a:gd name="T12" fmla="*/ 9 w 1769"/>
                      <a:gd name="T13" fmla="*/ 14 h 791"/>
                      <a:gd name="T14" fmla="*/ 8 w 1769"/>
                      <a:gd name="T15" fmla="*/ 9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11 h 504"/>
                      <a:gd name="T2" fmla="*/ 12 w 2736"/>
                      <a:gd name="T3" fmla="*/ 4 h 504"/>
                      <a:gd name="T4" fmla="*/ 23 w 2736"/>
                      <a:gd name="T5" fmla="*/ 1 h 504"/>
                      <a:gd name="T6" fmla="*/ 36 w 2736"/>
                      <a:gd name="T7" fmla="*/ 1 h 504"/>
                      <a:gd name="T8" fmla="*/ 36 w 2736"/>
                      <a:gd name="T9" fmla="*/ 2 h 504"/>
                      <a:gd name="T10" fmla="*/ 23 w 2736"/>
                      <a:gd name="T11" fmla="*/ 2 h 504"/>
                      <a:gd name="T12" fmla="*/ 9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1 w 1769"/>
                      <a:gd name="T3" fmla="*/ 1 h 791"/>
                      <a:gd name="T4" fmla="*/ 3 w 1769"/>
                      <a:gd name="T5" fmla="*/ 4 h 791"/>
                      <a:gd name="T6" fmla="*/ 5 w 1769"/>
                      <a:gd name="T7" fmla="*/ 9 h 791"/>
                      <a:gd name="T8" fmla="*/ 5 w 1769"/>
                      <a:gd name="T9" fmla="*/ 12 h 791"/>
                      <a:gd name="T10" fmla="*/ 5 w 1769"/>
                      <a:gd name="T11" fmla="*/ 17 h 791"/>
                      <a:gd name="T12" fmla="*/ 5 w 1769"/>
                      <a:gd name="T13" fmla="*/ 14 h 791"/>
                      <a:gd name="T14" fmla="*/ 4 w 1769"/>
                      <a:gd name="T15" fmla="*/ 9 h 791"/>
                      <a:gd name="T16" fmla="*/ 3 w 1769"/>
                      <a:gd name="T17" fmla="*/ 7 h 791"/>
                      <a:gd name="T18" fmla="*/ 1 w 1769"/>
                      <a:gd name="T19" fmla="*/ 4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8 h 504"/>
                      <a:gd name="T2" fmla="*/ 21 w 2736"/>
                      <a:gd name="T3" fmla="*/ 3 h 504"/>
                      <a:gd name="T4" fmla="*/ 41 w 2736"/>
                      <a:gd name="T5" fmla="*/ 1 h 504"/>
                      <a:gd name="T6" fmla="*/ 64 w 2736"/>
                      <a:gd name="T7" fmla="*/ 1 h 504"/>
                      <a:gd name="T8" fmla="*/ 64 w 2736"/>
                      <a:gd name="T9" fmla="*/ 2 h 504"/>
                      <a:gd name="T10" fmla="*/ 41 w 2736"/>
                      <a:gd name="T11" fmla="*/ 2 h 504"/>
                      <a:gd name="T12" fmla="*/ 15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3 w 1769"/>
                      <a:gd name="T3" fmla="*/ 1 h 791"/>
                      <a:gd name="T4" fmla="*/ 6 w 1769"/>
                      <a:gd name="T5" fmla="*/ 3 h 791"/>
                      <a:gd name="T6" fmla="*/ 8 w 1769"/>
                      <a:gd name="T7" fmla="*/ 7 h 791"/>
                      <a:gd name="T8" fmla="*/ 9 w 1769"/>
                      <a:gd name="T9" fmla="*/ 10 h 791"/>
                      <a:gd name="T10" fmla="*/ 9 w 1769"/>
                      <a:gd name="T11" fmla="*/ 13 h 791"/>
                      <a:gd name="T12" fmla="*/ 8 w 1769"/>
                      <a:gd name="T13" fmla="*/ 10 h 791"/>
                      <a:gd name="T14" fmla="*/ 7 w 1769"/>
                      <a:gd name="T15" fmla="*/ 7 h 791"/>
                      <a:gd name="T16" fmla="*/ 6 w 1769"/>
                      <a:gd name="T17" fmla="*/ 5 h 791"/>
                      <a:gd name="T18" fmla="*/ 3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11 h 504"/>
                      <a:gd name="T2" fmla="*/ 21 w 2736"/>
                      <a:gd name="T3" fmla="*/ 4 h 504"/>
                      <a:gd name="T4" fmla="*/ 44 w 2736"/>
                      <a:gd name="T5" fmla="*/ 1 h 504"/>
                      <a:gd name="T6" fmla="*/ 68 w 2736"/>
                      <a:gd name="T7" fmla="*/ 1 h 504"/>
                      <a:gd name="T8" fmla="*/ 67 w 2736"/>
                      <a:gd name="T9" fmla="*/ 2 h 504"/>
                      <a:gd name="T10" fmla="*/ 43 w 2736"/>
                      <a:gd name="T11" fmla="*/ 2 h 504"/>
                      <a:gd name="T12" fmla="*/ 16 w 2736"/>
                      <a:gd name="T13" fmla="*/ 7 h 504"/>
                      <a:gd name="T14" fmla="*/ 0 w 2736"/>
                      <a:gd name="T15" fmla="*/ 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3 w 1769"/>
                      <a:gd name="T3" fmla="*/ 1 h 791"/>
                      <a:gd name="T4" fmla="*/ 7 w 1769"/>
                      <a:gd name="T5" fmla="*/ 4 h 791"/>
                      <a:gd name="T6" fmla="*/ 9 w 1769"/>
                      <a:gd name="T7" fmla="*/ 10 h 791"/>
                      <a:gd name="T8" fmla="*/ 10 w 1769"/>
                      <a:gd name="T9" fmla="*/ 14 h 791"/>
                      <a:gd name="T10" fmla="*/ 9 w 1769"/>
                      <a:gd name="T11" fmla="*/ 17 h 791"/>
                      <a:gd name="T12" fmla="*/ 9 w 1769"/>
                      <a:gd name="T13" fmla="*/ 14 h 791"/>
                      <a:gd name="T14" fmla="*/ 8 w 1769"/>
                      <a:gd name="T15" fmla="*/ 10 h 791"/>
                      <a:gd name="T16" fmla="*/ 6 w 1769"/>
                      <a:gd name="T17" fmla="*/ 7 h 791"/>
                      <a:gd name="T18" fmla="*/ 3 w 1769"/>
                      <a:gd name="T19" fmla="*/ 4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8 h 504"/>
                      <a:gd name="T2" fmla="*/ 15 w 2736"/>
                      <a:gd name="T3" fmla="*/ 2 h 504"/>
                      <a:gd name="T4" fmla="*/ 31 w 2736"/>
                      <a:gd name="T5" fmla="*/ 1 h 504"/>
                      <a:gd name="T6" fmla="*/ 48 w 2736"/>
                      <a:gd name="T7" fmla="*/ 1 h 504"/>
                      <a:gd name="T8" fmla="*/ 47 w 2736"/>
                      <a:gd name="T9" fmla="*/ 1 h 504"/>
                      <a:gd name="T10" fmla="*/ 31 w 2736"/>
                      <a:gd name="T11" fmla="*/ 1 h 504"/>
                      <a:gd name="T12" fmla="*/ 11 w 2736"/>
                      <a:gd name="T13" fmla="*/ 4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2 w 1769"/>
                      <a:gd name="T3" fmla="*/ 1 h 791"/>
                      <a:gd name="T4" fmla="*/ 5 w 1769"/>
                      <a:gd name="T5" fmla="*/ 3 h 791"/>
                      <a:gd name="T6" fmla="*/ 7 w 1769"/>
                      <a:gd name="T7" fmla="*/ 7 h 791"/>
                      <a:gd name="T8" fmla="*/ 7 w 1769"/>
                      <a:gd name="T9" fmla="*/ 9 h 791"/>
                      <a:gd name="T10" fmla="*/ 7 w 1769"/>
                      <a:gd name="T11" fmla="*/ 12 h 791"/>
                      <a:gd name="T12" fmla="*/ 7 w 1769"/>
                      <a:gd name="T13" fmla="*/ 9 h 791"/>
                      <a:gd name="T14" fmla="*/ 6 w 1769"/>
                      <a:gd name="T15" fmla="*/ 7 h 791"/>
                      <a:gd name="T16" fmla="*/ 5 w 1769"/>
                      <a:gd name="T17" fmla="*/ 5 h 791"/>
                      <a:gd name="T18" fmla="*/ 3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1 h 504"/>
                      <a:gd name="T2" fmla="*/ 12 w 2736"/>
                      <a:gd name="T3" fmla="*/ 0 h 504"/>
                      <a:gd name="T4" fmla="*/ 25 w 2736"/>
                      <a:gd name="T5" fmla="*/ 0 h 504"/>
                      <a:gd name="T6" fmla="*/ 37 w 2736"/>
                      <a:gd name="T7" fmla="*/ 0 h 504"/>
                      <a:gd name="T8" fmla="*/ 37 w 2736"/>
                      <a:gd name="T9" fmla="*/ 0 h 504"/>
                      <a:gd name="T10" fmla="*/ 24 w 2736"/>
                      <a:gd name="T11" fmla="*/ 0 h 504"/>
                      <a:gd name="T12" fmla="*/ 9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1 w 1769"/>
                      <a:gd name="T3" fmla="*/ 0 h 791"/>
                      <a:gd name="T4" fmla="*/ 4 w 1769"/>
                      <a:gd name="T5" fmla="*/ 0 h 791"/>
                      <a:gd name="T6" fmla="*/ 5 w 1769"/>
                      <a:gd name="T7" fmla="*/ 1 h 791"/>
                      <a:gd name="T8" fmla="*/ 5 w 1769"/>
                      <a:gd name="T9" fmla="*/ 2 h 791"/>
                      <a:gd name="T10" fmla="*/ 5 w 1769"/>
                      <a:gd name="T11" fmla="*/ 2 h 791"/>
                      <a:gd name="T12" fmla="*/ 5 w 1769"/>
                      <a:gd name="T13" fmla="*/ 2 h 791"/>
                      <a:gd name="T14" fmla="*/ 4 w 1769"/>
                      <a:gd name="T15" fmla="*/ 1 h 791"/>
                      <a:gd name="T16" fmla="*/ 3 w 1769"/>
                      <a:gd name="T17" fmla="*/ 1 h 791"/>
                      <a:gd name="T18" fmla="*/ 2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1 h 504"/>
                      <a:gd name="T2" fmla="*/ 6 w 2736"/>
                      <a:gd name="T3" fmla="*/ 0 h 504"/>
                      <a:gd name="T4" fmla="*/ 12 w 2736"/>
                      <a:gd name="T5" fmla="*/ 0 h 504"/>
                      <a:gd name="T6" fmla="*/ 19 w 2736"/>
                      <a:gd name="T7" fmla="*/ 0 h 504"/>
                      <a:gd name="T8" fmla="*/ 19 w 2736"/>
                      <a:gd name="T9" fmla="*/ 0 h 504"/>
                      <a:gd name="T10" fmla="*/ 12 w 2736"/>
                      <a:gd name="T11" fmla="*/ 0 h 504"/>
                      <a:gd name="T12" fmla="*/ 5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1 w 1769"/>
                      <a:gd name="T3" fmla="*/ 0 h 791"/>
                      <a:gd name="T4" fmla="*/ 2 w 1769"/>
                      <a:gd name="T5" fmla="*/ 0 h 791"/>
                      <a:gd name="T6" fmla="*/ 3 w 1769"/>
                      <a:gd name="T7" fmla="*/ 1 h 791"/>
                      <a:gd name="T8" fmla="*/ 3 w 1769"/>
                      <a:gd name="T9" fmla="*/ 2 h 791"/>
                      <a:gd name="T10" fmla="*/ 3 w 1769"/>
                      <a:gd name="T11" fmla="*/ 2 h 791"/>
                      <a:gd name="T12" fmla="*/ 2 w 1769"/>
                      <a:gd name="T13" fmla="*/ 2 h 791"/>
                      <a:gd name="T14" fmla="*/ 2 w 1769"/>
                      <a:gd name="T15" fmla="*/ 1 h 791"/>
                      <a:gd name="T16" fmla="*/ 2 w 1769"/>
                      <a:gd name="T17" fmla="*/ 1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5 w 2736"/>
                      <a:gd name="T3" fmla="*/ 0 h 504"/>
                      <a:gd name="T4" fmla="*/ 10 w 2736"/>
                      <a:gd name="T5" fmla="*/ 0 h 504"/>
                      <a:gd name="T6" fmla="*/ 16 w 2736"/>
                      <a:gd name="T7" fmla="*/ 0 h 504"/>
                      <a:gd name="T8" fmla="*/ 16 w 2736"/>
                      <a:gd name="T9" fmla="*/ 0 h 504"/>
                      <a:gd name="T10" fmla="*/ 10 w 2736"/>
                      <a:gd name="T11" fmla="*/ 0 h 504"/>
                      <a:gd name="T12" fmla="*/ 4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1 w 1769"/>
                      <a:gd name="T5" fmla="*/ 0 h 791"/>
                      <a:gd name="T6" fmla="*/ 2 w 1769"/>
                      <a:gd name="T7" fmla="*/ 0 h 791"/>
                      <a:gd name="T8" fmla="*/ 2 w 1769"/>
                      <a:gd name="T9" fmla="*/ 0 h 791"/>
                      <a:gd name="T10" fmla="*/ 2 w 1769"/>
                      <a:gd name="T11" fmla="*/ 0 h 791"/>
                      <a:gd name="T12" fmla="*/ 2 w 1769"/>
                      <a:gd name="T13" fmla="*/ 0 h 791"/>
                      <a:gd name="T14" fmla="*/ 2 w 1769"/>
                      <a:gd name="T15" fmla="*/ 0 h 791"/>
                      <a:gd name="T16" fmla="*/ 1 w 1769"/>
                      <a:gd name="T17" fmla="*/ 0 h 791"/>
                      <a:gd name="T18" fmla="*/ 1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a:spcBef>
                        <a:spcPct val="0"/>
                      </a:spcBef>
                    </a:pP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2 w 776"/>
                  <a:gd name="T3" fmla="*/ 0 h 2368"/>
                  <a:gd name="T4" fmla="*/ 1 w 776"/>
                  <a:gd name="T5" fmla="*/ 0 h 2368"/>
                  <a:gd name="T6" fmla="*/ 3 w 776"/>
                  <a:gd name="T7" fmla="*/ 0 h 2368"/>
                  <a:gd name="T8" fmla="*/ 2 w 776"/>
                  <a:gd name="T9" fmla="*/ 0 h 2368"/>
                  <a:gd name="T10" fmla="*/ 3 w 776"/>
                  <a:gd name="T11" fmla="*/ 0 h 2368"/>
                  <a:gd name="T12" fmla="*/ 2 w 776"/>
                  <a:gd name="T13" fmla="*/ 0 h 2368"/>
                  <a:gd name="T14" fmla="*/ 4 w 776"/>
                  <a:gd name="T15" fmla="*/ 0 h 2368"/>
                  <a:gd name="T16" fmla="*/ 3 w 776"/>
                  <a:gd name="T17" fmla="*/ 0 h 2368"/>
                  <a:gd name="T18" fmla="*/ 4 w 776"/>
                  <a:gd name="T19" fmla="*/ 0 h 2368"/>
                  <a:gd name="T20" fmla="*/ 4 w 776"/>
                  <a:gd name="T21" fmla="*/ 0 h 2368"/>
                  <a:gd name="T22" fmla="*/ 5 w 776"/>
                  <a:gd name="T23" fmla="*/ 0 h 2368"/>
                  <a:gd name="T24" fmla="*/ 5 w 776"/>
                  <a:gd name="T25" fmla="*/ 0 h 2368"/>
                  <a:gd name="T26" fmla="*/ 5 w 776"/>
                  <a:gd name="T27" fmla="*/ 0 h 2368"/>
                  <a:gd name="T28" fmla="*/ 5 w 776"/>
                  <a:gd name="T29" fmla="*/ 0 h 2368"/>
                  <a:gd name="T30" fmla="*/ 6 w 776"/>
                  <a:gd name="T31" fmla="*/ 0 h 2368"/>
                  <a:gd name="T32" fmla="*/ 5 w 776"/>
                  <a:gd name="T33" fmla="*/ 0 h 2368"/>
                  <a:gd name="T34" fmla="*/ 6 w 776"/>
                  <a:gd name="T35" fmla="*/ 0 h 2368"/>
                  <a:gd name="T36" fmla="*/ 5 w 776"/>
                  <a:gd name="T37" fmla="*/ 0 h 2368"/>
                  <a:gd name="T38" fmla="*/ 7 w 776"/>
                  <a:gd name="T39" fmla="*/ 0 h 2368"/>
                  <a:gd name="T40" fmla="*/ 6 w 776"/>
                  <a:gd name="T41" fmla="*/ 0 h 2368"/>
                  <a:gd name="T42" fmla="*/ 7 w 776"/>
                  <a:gd name="T43" fmla="*/ 0 h 2368"/>
                  <a:gd name="T44" fmla="*/ 6 w 776"/>
                  <a:gd name="T45" fmla="*/ 0 h 2368"/>
                  <a:gd name="T46" fmla="*/ 7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2 w 776"/>
                  <a:gd name="T7" fmla="*/ 0 h 2368"/>
                  <a:gd name="T8" fmla="*/ 1 w 776"/>
                  <a:gd name="T9" fmla="*/ 0 h 2368"/>
                  <a:gd name="T10" fmla="*/ 2 w 776"/>
                  <a:gd name="T11" fmla="*/ 0 h 2368"/>
                  <a:gd name="T12" fmla="*/ 2 w 776"/>
                  <a:gd name="T13" fmla="*/ 0 h 2368"/>
                  <a:gd name="T14" fmla="*/ 2 w 776"/>
                  <a:gd name="T15" fmla="*/ 0 h 2368"/>
                  <a:gd name="T16" fmla="*/ 2 w 776"/>
                  <a:gd name="T17" fmla="*/ 0 h 2368"/>
                  <a:gd name="T18" fmla="*/ 3 w 776"/>
                  <a:gd name="T19" fmla="*/ 0 h 2368"/>
                  <a:gd name="T20" fmla="*/ 2 w 776"/>
                  <a:gd name="T21" fmla="*/ 0 h 2368"/>
                  <a:gd name="T22" fmla="*/ 3 w 776"/>
                  <a:gd name="T23" fmla="*/ 0 h 2368"/>
                  <a:gd name="T24" fmla="*/ 3 w 776"/>
                  <a:gd name="T25" fmla="*/ 0 h 2368"/>
                  <a:gd name="T26" fmla="*/ 3 w 776"/>
                  <a:gd name="T27" fmla="*/ 0 h 2368"/>
                  <a:gd name="T28" fmla="*/ 3 w 776"/>
                  <a:gd name="T29" fmla="*/ 0 h 2368"/>
                  <a:gd name="T30" fmla="*/ 3 w 776"/>
                  <a:gd name="T31" fmla="*/ 0 h 2368"/>
                  <a:gd name="T32" fmla="*/ 3 w 776"/>
                  <a:gd name="T33" fmla="*/ 0 h 2368"/>
                  <a:gd name="T34" fmla="*/ 3 w 776"/>
                  <a:gd name="T35" fmla="*/ 0 h 2368"/>
                  <a:gd name="T36" fmla="*/ 3 w 776"/>
                  <a:gd name="T37" fmla="*/ 0 h 2368"/>
                  <a:gd name="T38" fmla="*/ 4 w 776"/>
                  <a:gd name="T39" fmla="*/ 0 h 2368"/>
                  <a:gd name="T40" fmla="*/ 3 w 776"/>
                  <a:gd name="T41" fmla="*/ 0 h 2368"/>
                  <a:gd name="T42" fmla="*/ 4 w 776"/>
                  <a:gd name="T43" fmla="*/ 0 h 2368"/>
                  <a:gd name="T44" fmla="*/ 3 w 776"/>
                  <a:gd name="T45" fmla="*/ 0 h 2368"/>
                  <a:gd name="T46" fmla="*/ 4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29 w 776"/>
                  <a:gd name="T3" fmla="*/ 0 h 2368"/>
                  <a:gd name="T4" fmla="*/ 11 w 776"/>
                  <a:gd name="T5" fmla="*/ 0 h 2368"/>
                  <a:gd name="T6" fmla="*/ 40 w 776"/>
                  <a:gd name="T7" fmla="*/ 0 h 2368"/>
                  <a:gd name="T8" fmla="*/ 23 w 776"/>
                  <a:gd name="T9" fmla="*/ 0 h 2368"/>
                  <a:gd name="T10" fmla="*/ 45 w 776"/>
                  <a:gd name="T11" fmla="*/ 0 h 2368"/>
                  <a:gd name="T12" fmla="*/ 34 w 776"/>
                  <a:gd name="T13" fmla="*/ 0 h 2368"/>
                  <a:gd name="T14" fmla="*/ 56 w 776"/>
                  <a:gd name="T15" fmla="*/ 0 h 2368"/>
                  <a:gd name="T16" fmla="*/ 45 w 776"/>
                  <a:gd name="T17" fmla="*/ 0 h 2368"/>
                  <a:gd name="T18" fmla="*/ 62 w 776"/>
                  <a:gd name="T19" fmla="*/ 0 h 2368"/>
                  <a:gd name="T20" fmla="*/ 56 w 776"/>
                  <a:gd name="T21" fmla="*/ 0 h 2368"/>
                  <a:gd name="T22" fmla="*/ 68 w 776"/>
                  <a:gd name="T23" fmla="*/ 0 h 2368"/>
                  <a:gd name="T24" fmla="*/ 68 w 776"/>
                  <a:gd name="T25" fmla="*/ 0 h 2368"/>
                  <a:gd name="T26" fmla="*/ 79 w 776"/>
                  <a:gd name="T27" fmla="*/ 0 h 2368"/>
                  <a:gd name="T28" fmla="*/ 73 w 776"/>
                  <a:gd name="T29" fmla="*/ 0 h 2368"/>
                  <a:gd name="T30" fmla="*/ 85 w 776"/>
                  <a:gd name="T31" fmla="*/ 0 h 2368"/>
                  <a:gd name="T32" fmla="*/ 79 w 776"/>
                  <a:gd name="T33" fmla="*/ 0 h 2368"/>
                  <a:gd name="T34" fmla="*/ 85 w 776"/>
                  <a:gd name="T35" fmla="*/ 0 h 2368"/>
                  <a:gd name="T36" fmla="*/ 79 w 776"/>
                  <a:gd name="T37" fmla="*/ 0 h 2368"/>
                  <a:gd name="T38" fmla="*/ 90 w 776"/>
                  <a:gd name="T39" fmla="*/ 0 h 2368"/>
                  <a:gd name="T40" fmla="*/ 85 w 776"/>
                  <a:gd name="T41" fmla="*/ 0 h 2368"/>
                  <a:gd name="T42" fmla="*/ 90 w 776"/>
                  <a:gd name="T43" fmla="*/ 0 h 2368"/>
                  <a:gd name="T44" fmla="*/ 85 w 776"/>
                  <a:gd name="T45" fmla="*/ 0 h 2368"/>
                  <a:gd name="T46" fmla="*/ 9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spcBef>
                    <a:spcPct val="0"/>
                  </a:spcBef>
                </a:pP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spcBef>
                <a:spcPct val="0"/>
              </a:spcBef>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spcBef>
                <a:spcPct val="0"/>
              </a:spcBef>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spcBef>
                <a:spcPct val="0"/>
              </a:spcBef>
              <a:defRPr/>
            </a:pPr>
            <a:fld id="{56651D01-62DB-CE4A-9C17-4398600413DE}" type="slidenum">
              <a:rPr lang="en-US"/>
              <a:pPr>
                <a:spcBef>
                  <a:spcPct val="0"/>
                </a:spcBef>
                <a:defRPr/>
              </a:pPr>
              <a:t>‹#›</a:t>
            </a:fld>
            <a:endParaRPr lang="en-US"/>
          </a:p>
        </p:txBody>
      </p:sp>
    </p:spTree>
    <p:extLst>
      <p:ext uri="{BB962C8B-B14F-4D97-AF65-F5344CB8AC3E}">
        <p14:creationId xmlns:p14="http://schemas.microsoft.com/office/powerpoint/2010/main" val="3993364260"/>
      </p:ext>
    </p:extLst>
  </p:cSld>
  <p:clrMap bg1="dk2" tx1="lt1" bg2="dk1" tx2="lt2" accent1="accent1" accent2="accent2" accent3="accent3" accent4="accent4" accent5="accent5" accent6="accent6" hlink="hlink" folHlink="folHlink"/>
  <p:sldLayoutIdLst>
    <p:sldLayoutId id="2147487707" r:id="rId1"/>
    <p:sldLayoutId id="2147487708" r:id="rId2"/>
    <p:sldLayoutId id="2147487709" r:id="rId3"/>
    <p:sldLayoutId id="2147487710" r:id="rId4"/>
    <p:sldLayoutId id="2147487711" r:id="rId5"/>
    <p:sldLayoutId id="2147487712" r:id="rId6"/>
    <p:sldLayoutId id="2147487713" r:id="rId7"/>
    <p:sldLayoutId id="2147487714" r:id="rId8"/>
    <p:sldLayoutId id="2147487715" r:id="rId9"/>
    <p:sldLayoutId id="2147487716" r:id="rId10"/>
    <p:sldLayoutId id="2147487717" r:id="rId11"/>
    <p:sldLayoutId id="2147487718" r:id="rId12"/>
    <p:sldLayoutId id="2147487719"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88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pPr>
              <a:spcBef>
                <a:spcPct val="0"/>
              </a:spcBef>
            </a:pPr>
            <a:fld id="{25069A4D-6E78-47CC-A028-B7323677B667}" type="slidenum">
              <a:rPr lang="en-US" altLang="en-US">
                <a:ea typeface="MS PGothic" panose="020B0600070205080204" pitchFamily="34" charset="-128"/>
                <a:cs typeface="+mn-cs"/>
              </a:rPr>
              <a:pPr>
                <a:spcBef>
                  <a:spcPct val="0"/>
                </a:spcBef>
              </a:pPr>
              <a:t>‹#›</a:t>
            </a:fld>
            <a:endParaRPr lang="en-US" altLang="en-US">
              <a:ea typeface="MS PGothic" panose="020B0600070205080204" pitchFamily="34" charset="-128"/>
              <a:cs typeface="+mn-cs"/>
            </a:endParaRPr>
          </a:p>
        </p:txBody>
      </p:sp>
    </p:spTree>
    <p:extLst>
      <p:ext uri="{BB962C8B-B14F-4D97-AF65-F5344CB8AC3E}">
        <p14:creationId xmlns:p14="http://schemas.microsoft.com/office/powerpoint/2010/main" val="4188671483"/>
      </p:ext>
    </p:extLst>
  </p:cSld>
  <p:clrMap bg1="lt1" tx1="dk1" bg2="lt2" tx2="dk2" accent1="accent1" accent2="accent2" accent3="accent3" accent4="accent4" accent5="accent5" accent6="accent6" hlink="hlink" folHlink="folHlink"/>
  <p:sldLayoutIdLst>
    <p:sldLayoutId id="2147487721" r:id="rId1"/>
    <p:sldLayoutId id="2147487722" r:id="rId2"/>
    <p:sldLayoutId id="2147487723" r:id="rId3"/>
    <p:sldLayoutId id="2147487724" r:id="rId4"/>
    <p:sldLayoutId id="2147487725" r:id="rId5"/>
    <p:sldLayoutId id="2147487726" r:id="rId6"/>
    <p:sldLayoutId id="2147487727" r:id="rId7"/>
    <p:sldLayoutId id="2147487728" r:id="rId8"/>
    <p:sldLayoutId id="2147487729" r:id="rId9"/>
    <p:sldLayoutId id="2147487730" r:id="rId10"/>
    <p:sldLayoutId id="2147487731" r:id="rId11"/>
    <p:sldLayoutId id="2147487732" r:id="rId12"/>
    <p:sldLayoutId id="2147487733" r:id="rId13"/>
  </p:sldLayoutIdLst>
  <p:txStyles>
    <p:titleStyle>
      <a:lvl1pPr algn="ctr" rtl="0" eaLnBrk="0" fontAlgn="base" hangingPunct="0">
        <a:spcBef>
          <a:spcPct val="0"/>
        </a:spcBef>
        <a:spcAft>
          <a:spcPct val="0"/>
        </a:spcAft>
        <a:defRPr sz="4400">
          <a:solidFill>
            <a:schemeClr val="tx2"/>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anose="020B0600070205080204"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anose="020B0600070205080204"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anose="020B0600070205080204"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anose="020B0600070205080204"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spcBef>
                  <a:spcPct val="0"/>
                </a:spcBef>
                <a:defRPr/>
              </a:pPr>
              <a:endParaRPr lang="en-US" sz="1800">
                <a:solidFill>
                  <a:srgbClr val="FFFFFF"/>
                </a:solidFill>
                <a:latin typeface="Arial" pitchFamily="-112"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spcBef>
                  <a:spcPct val="0"/>
                </a:spcBef>
                <a:defRPr/>
              </a:pPr>
              <a:endParaRPr lang="en-US" sz="1800">
                <a:solidFill>
                  <a:srgbClr val="FFFFFF"/>
                </a:solidFill>
                <a:latin typeface="Arial" pitchFamily="-112"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spcBef>
                  <a:spcPct val="0"/>
                </a:spcBef>
              </a:pPr>
              <a:endParaRPr lang="en-US" sz="1800">
                <a:solidFill>
                  <a:srgbClr val="FFFFFF"/>
                </a:solidFill>
                <a:latin typeface="Arial" charset="0"/>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spcBef>
                    <a:spcPct val="0"/>
                  </a:spcBef>
                  <a:defRPr/>
                </a:pPr>
                <a:endParaRPr lang="en-US" sz="1800">
                  <a:solidFill>
                    <a:srgbClr val="FFFFFF"/>
                  </a:solidFill>
                  <a:latin typeface="Arial" pitchFamily="-112"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spcBef>
                <a:spcPct val="0"/>
              </a:spcBef>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spcBef>
                <a:spcPct val="0"/>
              </a:spcBef>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spcBef>
                <a:spcPct val="0"/>
              </a:spcBef>
              <a:defRPr/>
            </a:pPr>
            <a:fld id="{407492CA-13A1-4146-945F-F2AAAA1F543F}" type="slidenum">
              <a:rPr lang="en-US">
                <a:solidFill>
                  <a:srgbClr val="FFFFFF"/>
                </a:solidFill>
                <a:latin typeface="Arial" charset="0"/>
              </a:rPr>
              <a:pPr>
                <a:spcBef>
                  <a:spcPct val="0"/>
                </a:spcBef>
                <a:defRPr/>
              </a:pPr>
              <a:t>‹#›</a:t>
            </a:fld>
            <a:endParaRPr lang="en-US">
              <a:solidFill>
                <a:srgbClr val="FFFFFF"/>
              </a:solidFill>
              <a:latin typeface="Arial" charset="0"/>
            </a:endParaRPr>
          </a:p>
        </p:txBody>
      </p:sp>
    </p:spTree>
    <p:extLst>
      <p:ext uri="{BB962C8B-B14F-4D97-AF65-F5344CB8AC3E}">
        <p14:creationId xmlns:p14="http://schemas.microsoft.com/office/powerpoint/2010/main" val="2981818747"/>
      </p:ext>
    </p:extLst>
  </p:cSld>
  <p:clrMap bg1="dk2" tx1="lt1" bg2="dk1" tx2="lt2" accent1="accent1" accent2="accent2" accent3="accent3" accent4="accent4" accent5="accent5" accent6="accent6" hlink="hlink" folHlink="folHlink"/>
  <p:sldLayoutIdLst>
    <p:sldLayoutId id="2147487735" r:id="rId1"/>
    <p:sldLayoutId id="2147487736" r:id="rId2"/>
    <p:sldLayoutId id="2147487737" r:id="rId3"/>
    <p:sldLayoutId id="2147487738" r:id="rId4"/>
    <p:sldLayoutId id="2147487739" r:id="rId5"/>
    <p:sldLayoutId id="2147487740" r:id="rId6"/>
    <p:sldLayoutId id="2147487741" r:id="rId7"/>
    <p:sldLayoutId id="2147487742" r:id="rId8"/>
    <p:sldLayoutId id="2147487743" r:id="rId9"/>
    <p:sldLayoutId id="2147487744" r:id="rId10"/>
    <p:sldLayoutId id="2147487745" r:id="rId11"/>
    <p:sldLayoutId id="2147487746" r:id="rId12"/>
    <p:sldLayoutId id="214748774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pitchFamily="-112" charset="0"/>
                <a:ea typeface="+mn-ea"/>
                <a:cs typeface="+mn-cs"/>
              </a:defRPr>
            </a:lvl1pPr>
          </a:lstStyle>
          <a:p>
            <a:pPr>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spcBef>
                <a:spcPct val="0"/>
              </a:spcBef>
              <a:defRPr/>
            </a:pPr>
            <a:fld id="{7023D8DD-BEB4-4D45-A07F-9B3EE692E84D}" type="slidenum">
              <a:rPr lang="en-US"/>
              <a:pPr>
                <a:spcBef>
                  <a:spcPct val="0"/>
                </a:spcBef>
                <a:defRPr/>
              </a:pPr>
              <a:t>‹#›</a:t>
            </a:fld>
            <a:endParaRPr lang="en-US"/>
          </a:p>
        </p:txBody>
      </p:sp>
    </p:spTree>
    <p:extLst>
      <p:ext uri="{BB962C8B-B14F-4D97-AF65-F5344CB8AC3E}">
        <p14:creationId xmlns:p14="http://schemas.microsoft.com/office/powerpoint/2010/main" val="106799273"/>
      </p:ext>
    </p:extLst>
  </p:cSld>
  <p:clrMap bg1="lt1" tx1="dk1" bg2="lt2" tx2="dk2" accent1="accent1" accent2="accent2" accent3="accent3" accent4="accent4" accent5="accent5" accent6="accent6" hlink="hlink" folHlink="folHlink"/>
  <p:sldLayoutIdLst>
    <p:sldLayoutId id="2147487749" r:id="rId1"/>
    <p:sldLayoutId id="2147487750" r:id="rId2"/>
    <p:sldLayoutId id="2147487751" r:id="rId3"/>
    <p:sldLayoutId id="2147487752" r:id="rId4"/>
    <p:sldLayoutId id="2147487753" r:id="rId5"/>
    <p:sldLayoutId id="2147487754" r:id="rId6"/>
    <p:sldLayoutId id="2147487755" r:id="rId7"/>
    <p:sldLayoutId id="2147487756" r:id="rId8"/>
    <p:sldLayoutId id="2147487757" r:id="rId9"/>
    <p:sldLayoutId id="2147487758" r:id="rId10"/>
    <p:sldLayoutId id="2147487759" r:id="rId11"/>
    <p:sldLayoutId id="2147488001"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FFFF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818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Arial" charset="0"/>
                <a:cs typeface="Arial" charset="0"/>
              </a:defRPr>
            </a:lvl1pPr>
          </a:lstStyle>
          <a:p>
            <a:pPr>
              <a:spcBef>
                <a:spcPct val="0"/>
              </a:spcBef>
              <a:defRPr/>
            </a:pPr>
            <a:endParaRPr lang="en-GB">
              <a:solidFill>
                <a:srgbClr val="000000"/>
              </a:solidFill>
              <a:latin typeface="Arial" charset="0"/>
            </a:endParaRPr>
          </a:p>
        </p:txBody>
      </p:sp>
      <p:sp>
        <p:nvSpPr>
          <p:cNvPr id="17818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Arial" charset="0"/>
                <a:cs typeface="Arial" charset="0"/>
              </a:defRPr>
            </a:lvl1pPr>
          </a:lstStyle>
          <a:p>
            <a:pPr>
              <a:spcBef>
                <a:spcPct val="0"/>
              </a:spcBef>
              <a:defRPr/>
            </a:pPr>
            <a:endParaRPr lang="en-GB">
              <a:solidFill>
                <a:srgbClr val="000000"/>
              </a:solidFill>
              <a:latin typeface="Arial" charset="0"/>
            </a:endParaRPr>
          </a:p>
        </p:txBody>
      </p:sp>
      <p:sp>
        <p:nvSpPr>
          <p:cNvPr id="17818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Arial" charset="0"/>
              </a:defRPr>
            </a:lvl1pPr>
          </a:lstStyle>
          <a:p>
            <a:pPr>
              <a:spcBef>
                <a:spcPct val="0"/>
              </a:spcBef>
              <a:defRPr/>
            </a:pPr>
            <a:fld id="{1D540565-FA80-1D44-ADF1-EB323DAD15AA}" type="slidenum">
              <a:rPr lang="en-GB">
                <a:solidFill>
                  <a:srgbClr val="000000"/>
                </a:solidFill>
                <a:latin typeface="Arial" charset="0"/>
              </a:rPr>
              <a:pPr>
                <a:spcBef>
                  <a:spcPct val="0"/>
                </a:spcBef>
                <a:defRPr/>
              </a:pPr>
              <a:t>‹#›</a:t>
            </a:fld>
            <a:endParaRPr lang="en-GB">
              <a:solidFill>
                <a:srgbClr val="000000"/>
              </a:solidFill>
              <a:latin typeface="Arial" charset="0"/>
            </a:endParaRPr>
          </a:p>
        </p:txBody>
      </p:sp>
    </p:spTree>
    <p:extLst>
      <p:ext uri="{BB962C8B-B14F-4D97-AF65-F5344CB8AC3E}">
        <p14:creationId xmlns:p14="http://schemas.microsoft.com/office/powerpoint/2010/main" val="2271714137"/>
      </p:ext>
    </p:extLst>
  </p:cSld>
  <p:clrMap bg1="lt1" tx1="dk1" bg2="lt2" tx2="dk2" accent1="accent1" accent2="accent2" accent3="accent3" accent4="accent4" accent5="accent5" accent6="accent6" hlink="hlink" folHlink="folHlink"/>
  <p:sldLayoutIdLst>
    <p:sldLayoutId id="2147487761" r:id="rId1"/>
    <p:sldLayoutId id="2147487762" r:id="rId2"/>
    <p:sldLayoutId id="2147487763" r:id="rId3"/>
    <p:sldLayoutId id="2147487764" r:id="rId4"/>
    <p:sldLayoutId id="2147487765" r:id="rId5"/>
    <p:sldLayoutId id="2147487766" r:id="rId6"/>
    <p:sldLayoutId id="2147487767" r:id="rId7"/>
    <p:sldLayoutId id="2147487768" r:id="rId8"/>
    <p:sldLayoutId id="2147487769" r:id="rId9"/>
    <p:sldLayoutId id="2147487770" r:id="rId10"/>
    <p:sldLayoutId id="2147487771" r:id="rId11"/>
    <p:sldLayoutId id="2147487772" r:id="rId12"/>
    <p:sldLayoutId id="2147487773" r:id="rId13"/>
    <p:sldLayoutId id="2147487774" r:id="rId14"/>
    <p:sldLayoutId id="2147487775" r:id="rId15"/>
    <p:sldLayoutId id="2147487776"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spcBef>
                <a:spcPct val="0"/>
              </a:spcBef>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spcBef>
                <a:spcPct val="0"/>
              </a:spcBef>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spcBef>
                <a:spcPct val="0"/>
              </a:spcBef>
              <a:defRPr/>
            </a:pPr>
            <a:fld id="{AAD39680-1F54-E141-9E32-973F00A29FA2}" type="slidenum">
              <a:rPr lang="en-US" altLang="en-US">
                <a:solidFill>
                  <a:srgbClr val="000000"/>
                </a:solidFill>
              </a:rPr>
              <a:pPr>
                <a:spcBef>
                  <a:spcPct val="0"/>
                </a:spcBef>
                <a:defRPr/>
              </a:pPr>
              <a:t>‹#›</a:t>
            </a:fld>
            <a:endParaRPr lang="en-US" altLang="en-US">
              <a:solidFill>
                <a:srgbClr val="000000"/>
              </a:solidFill>
            </a:endParaRPr>
          </a:p>
        </p:txBody>
      </p:sp>
    </p:spTree>
    <p:extLst>
      <p:ext uri="{BB962C8B-B14F-4D97-AF65-F5344CB8AC3E}">
        <p14:creationId xmlns:p14="http://schemas.microsoft.com/office/powerpoint/2010/main" val="344639414"/>
      </p:ext>
    </p:extLst>
  </p:cSld>
  <p:clrMap bg1="lt1" tx1="dk1" bg2="lt2" tx2="dk2" accent1="accent1" accent2="accent2" accent3="accent3" accent4="accent4" accent5="accent5" accent6="accent6" hlink="hlink" folHlink="folHlink"/>
  <p:sldLayoutIdLst>
    <p:sldLayoutId id="2147487790" r:id="rId1"/>
    <p:sldLayoutId id="2147487791" r:id="rId2"/>
    <p:sldLayoutId id="2147487792" r:id="rId3"/>
    <p:sldLayoutId id="2147487793" r:id="rId4"/>
    <p:sldLayoutId id="2147487794" r:id="rId5"/>
    <p:sldLayoutId id="2147487795" r:id="rId6"/>
    <p:sldLayoutId id="2147487796" r:id="rId7"/>
    <p:sldLayoutId id="2147487797" r:id="rId8"/>
    <p:sldLayoutId id="2147487798" r:id="rId9"/>
    <p:sldLayoutId id="2147487799" r:id="rId10"/>
    <p:sldLayoutId id="2147487800" r:id="rId11"/>
  </p:sldLayoutIdLst>
  <p:txStyles>
    <p:titleStyle>
      <a:lvl1pPr algn="ctr" rtl="0" eaLnBrk="0" fontAlgn="base" hangingPunct="0">
        <a:spcBef>
          <a:spcPct val="0"/>
        </a:spcBef>
        <a:spcAft>
          <a:spcPct val="0"/>
        </a:spcAft>
        <a:defRPr sz="4400">
          <a:solidFill>
            <a:srgbClr val="FFFFFF"/>
          </a:solidFill>
          <a:latin typeface="Arial"/>
          <a:ea typeface="+mj-ea"/>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mn-ea"/>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mn-ea"/>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mn-ea"/>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mn-ea"/>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spcBef>
                <a:spcPct val="0"/>
              </a:spcBef>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spcBef>
                <a:spcPct val="0"/>
              </a:spcBef>
              <a:defRPr/>
            </a:pPr>
            <a:fld id="{C7FCEC4A-0619-534F-AB0C-4C4D1986DF16}" type="slidenum">
              <a:rPr lang="en-US"/>
              <a:pPr eaLnBrk="0" hangingPunct="0">
                <a:spcBef>
                  <a:spcPct val="0"/>
                </a:spcBef>
                <a:defRPr/>
              </a:pPr>
              <a:t>‹#›</a:t>
            </a:fld>
            <a:endParaRPr lang="en-US"/>
          </a:p>
        </p:txBody>
      </p:sp>
    </p:spTree>
    <p:extLst>
      <p:ext uri="{BB962C8B-B14F-4D97-AF65-F5344CB8AC3E}">
        <p14:creationId xmlns:p14="http://schemas.microsoft.com/office/powerpoint/2010/main" val="2532297239"/>
      </p:ext>
    </p:extLst>
  </p:cSld>
  <p:clrMap bg1="lt1" tx1="dk1" bg2="lt2" tx2="dk2" accent1="accent1" accent2="accent2" accent3="accent3" accent4="accent4" accent5="accent5" accent6="accent6" hlink="hlink" folHlink="folHlink"/>
  <p:sldLayoutIdLst>
    <p:sldLayoutId id="2147487839" r:id="rId1"/>
    <p:sldLayoutId id="2147487840" r:id="rId2"/>
    <p:sldLayoutId id="2147487841" r:id="rId3"/>
    <p:sldLayoutId id="2147487842" r:id="rId4"/>
    <p:sldLayoutId id="2147487843" r:id="rId5"/>
    <p:sldLayoutId id="2147487844" r:id="rId6"/>
    <p:sldLayoutId id="2147487845" r:id="rId7"/>
    <p:sldLayoutId id="2147487846" r:id="rId8"/>
    <p:sldLayoutId id="2147487847" r:id="rId9"/>
    <p:sldLayoutId id="2147487848" r:id="rId10"/>
    <p:sldLayoutId id="2147487849" r:id="rId11"/>
    <p:sldLayoutId id="2147487850" r:id="rId12"/>
    <p:sldLayoutId id="214748785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1785897893"/>
      </p:ext>
    </p:extLst>
  </p:cSld>
  <p:clrMap bg1="lt1" tx1="dk1" bg2="lt2" tx2="dk2" accent1="accent1" accent2="accent2" accent3="accent3" accent4="accent4" accent5="accent5" accent6="accent6" hlink="hlink" folHlink="folHlink"/>
  <p:sldLayoutIdLst>
    <p:sldLayoutId id="2147487914" r:id="rId1"/>
    <p:sldLayoutId id="2147487915" r:id="rId2"/>
    <p:sldLayoutId id="2147487916" r:id="rId3"/>
    <p:sldLayoutId id="2147487917" r:id="rId4"/>
    <p:sldLayoutId id="2147487918" r:id="rId5"/>
    <p:sldLayoutId id="2147487919" r:id="rId6"/>
    <p:sldLayoutId id="2147487920" r:id="rId7"/>
    <p:sldLayoutId id="2147487921" r:id="rId8"/>
    <p:sldLayoutId id="2147487922" r:id="rId9"/>
    <p:sldLayoutId id="2147487923" r:id="rId10"/>
    <p:sldLayoutId id="214748792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8839200" cy="6858000"/>
            <a:chOff x="0" y="0"/>
            <a:chExt cx="5568" cy="4320"/>
          </a:xfrm>
        </p:grpSpPr>
        <p:grpSp>
          <p:nvGrpSpPr>
            <p:cNvPr id="15368" name="Group 3"/>
            <p:cNvGrpSpPr>
              <a:grpSpLocks/>
            </p:cNvGrpSpPr>
            <p:nvPr userDrawn="1"/>
          </p:nvGrpSpPr>
          <p:grpSpPr bwMode="auto">
            <a:xfrm>
              <a:off x="0" y="0"/>
              <a:ext cx="3216" cy="3072"/>
              <a:chOff x="0" y="0"/>
              <a:chExt cx="2928" cy="2784"/>
            </a:xfrm>
          </p:grpSpPr>
          <p:sp>
            <p:nvSpPr>
              <p:cNvPr id="1538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8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8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8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8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5369" name="Group 9"/>
            <p:cNvGrpSpPr>
              <a:grpSpLocks/>
            </p:cNvGrpSpPr>
            <p:nvPr userDrawn="1"/>
          </p:nvGrpSpPr>
          <p:grpSpPr bwMode="auto">
            <a:xfrm>
              <a:off x="2016" y="2016"/>
              <a:ext cx="2448" cy="2304"/>
              <a:chOff x="0" y="0"/>
              <a:chExt cx="2928" cy="2784"/>
            </a:xfrm>
          </p:grpSpPr>
          <p:sp>
            <p:nvSpPr>
              <p:cNvPr id="1537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8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5370" name="Group 15"/>
            <p:cNvGrpSpPr>
              <a:grpSpLocks/>
            </p:cNvGrpSpPr>
            <p:nvPr userDrawn="1"/>
          </p:nvGrpSpPr>
          <p:grpSpPr bwMode="auto">
            <a:xfrm>
              <a:off x="2832" y="96"/>
              <a:ext cx="2736" cy="2592"/>
              <a:chOff x="0" y="0"/>
              <a:chExt cx="2928" cy="2784"/>
            </a:xfrm>
          </p:grpSpPr>
          <p:sp>
            <p:nvSpPr>
              <p:cNvPr id="1537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537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sp>
        <p:nvSpPr>
          <p:cNvPr id="1536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6695"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1">
                <a:latin typeface="Times New Roman" pitchFamily="-112" charset="0"/>
                <a:ea typeface="+mn-ea"/>
                <a:cs typeface="+mn-cs"/>
              </a:defRPr>
            </a:lvl1pPr>
          </a:lstStyle>
          <a:p>
            <a:pPr>
              <a:defRPr/>
            </a:pPr>
            <a:endParaRPr lang="en-US"/>
          </a:p>
        </p:txBody>
      </p:sp>
      <p:sp>
        <p:nvSpPr>
          <p:cNvPr id="1566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b="1">
                <a:latin typeface="Times New Roman" pitchFamily="-112" charset="0"/>
                <a:ea typeface="+mn-ea"/>
                <a:cs typeface="+mn-cs"/>
              </a:defRPr>
            </a:lvl1pPr>
          </a:lstStyle>
          <a:p>
            <a:pPr>
              <a:defRPr/>
            </a:pPr>
            <a:endParaRPr lang="en-US"/>
          </a:p>
        </p:txBody>
      </p:sp>
      <p:sp>
        <p:nvSpPr>
          <p:cNvPr id="156697"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1"/>
            </a:lvl1pPr>
          </a:lstStyle>
          <a:p>
            <a:pPr>
              <a:defRPr/>
            </a:pPr>
            <a:fld id="{953A32E3-8671-6B4A-A1A7-287F101545A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89" r:id="rId1"/>
    <p:sldLayoutId id="2147487424" r:id="rId2"/>
    <p:sldLayoutId id="2147487425" r:id="rId3"/>
    <p:sldLayoutId id="2147487426" r:id="rId4"/>
    <p:sldLayoutId id="2147487427" r:id="rId5"/>
    <p:sldLayoutId id="2147487428" r:id="rId6"/>
    <p:sldLayoutId id="2147487429" r:id="rId7"/>
    <p:sldLayoutId id="2147487430" r:id="rId8"/>
    <p:sldLayoutId id="2147487431" r:id="rId9"/>
    <p:sldLayoutId id="2147487432" r:id="rId10"/>
    <p:sldLayoutId id="214748743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solidFill>
                <a:srgbClr val="FFFFFF"/>
              </a:solidFill>
              <a:latin typeface="Times"/>
            </a:endParaRPr>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solidFill>
                <a:srgbClr val="FFFFFF"/>
              </a:solidFill>
              <a:latin typeface="Times"/>
            </a:endParaRPr>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defRPr>
            </a:lvl1pPr>
          </a:lstStyle>
          <a:p>
            <a:pPr>
              <a:defRPr/>
            </a:pPr>
            <a:fld id="{AE183F2A-BD8E-A444-A9B2-A2B186E91271}" type="slidenum">
              <a:rPr lang="en-US">
                <a:solidFill>
                  <a:srgbClr val="FFFFFF"/>
                </a:solidFill>
              </a:rPr>
              <a:pPr>
                <a:defRPr/>
              </a:pPr>
              <a:t>‹#›</a:t>
            </a:fld>
            <a:endParaRPr lang="en-US">
              <a:solidFill>
                <a:srgbClr val="FFFFFF"/>
              </a:solidFill>
            </a:endParaRPr>
          </a:p>
        </p:txBody>
      </p:sp>
      <p:grpSp>
        <p:nvGrpSpPr>
          <p:cNvPr id="52231"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ndParaRPr>
            </a:p>
          </p:txBody>
        </p:sp>
      </p:grpSp>
      <p:sp>
        <p:nvSpPr>
          <p:cNvPr id="522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735570729"/>
      </p:ext>
    </p:extLst>
  </p:cSld>
  <p:clrMap bg1="dk2" tx1="lt1" bg2="dk1" tx2="lt2" accent1="accent1" accent2="accent2" accent3="accent3" accent4="accent4" accent5="accent5" accent6="accent6" hlink="hlink" folHlink="folHlink"/>
  <p:sldLayoutIdLst>
    <p:sldLayoutId id="2147487926" r:id="rId1"/>
    <p:sldLayoutId id="2147487927" r:id="rId2"/>
    <p:sldLayoutId id="2147487928" r:id="rId3"/>
    <p:sldLayoutId id="2147487929" r:id="rId4"/>
    <p:sldLayoutId id="2147487930" r:id="rId5"/>
    <p:sldLayoutId id="2147487931" r:id="rId6"/>
    <p:sldLayoutId id="2147487932" r:id="rId7"/>
    <p:sldLayoutId id="2147487933" r:id="rId8"/>
    <p:sldLayoutId id="2147487934" r:id="rId9"/>
    <p:sldLayoutId id="2147487935" r:id="rId10"/>
    <p:sldLayoutId id="2147487936" r:id="rId11"/>
    <p:sldLayoutId id="2147487937" r:id="rId12"/>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8B032963-C6BE-864F-9A56-37AD3D667DC5}" type="datetimeFigureOut">
              <a:rPr lang="en-US">
                <a:solidFill>
                  <a:prstClr val="black">
                    <a:tint val="75000"/>
                  </a:prstClr>
                </a:solidFill>
                <a:latin typeface="Calibri"/>
              </a:rPr>
              <a:pPr defTabSz="457200">
                <a:defRPr/>
              </a:pPr>
              <a:t>11/21/21</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defTabSz="457200">
              <a:defRPr/>
            </a:pPr>
            <a:fld id="{F4DA011A-31FE-7744-B1B7-604FED4FCBA9}" type="slidenum">
              <a:rPr lang="en-US">
                <a:solidFill>
                  <a:prstClr val="black">
                    <a:tint val="75000"/>
                  </a:prstClr>
                </a:solidFill>
                <a:latin typeface="Calibri"/>
              </a:rPr>
              <a:pPr defTabSz="4572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1436963"/>
      </p:ext>
    </p:extLst>
  </p:cSld>
  <p:clrMap bg1="lt1" tx1="dk1" bg2="lt2" tx2="dk2" accent1="accent1" accent2="accent2" accent3="accent3" accent4="accent4" accent5="accent5" accent6="accent6" hlink="hlink" folHlink="folHlink"/>
  <p:sldLayoutIdLst>
    <p:sldLayoutId id="2147487990" r:id="rId1"/>
    <p:sldLayoutId id="2147487991" r:id="rId2"/>
    <p:sldLayoutId id="2147487992" r:id="rId3"/>
    <p:sldLayoutId id="2147487993" r:id="rId4"/>
    <p:sldLayoutId id="2147487994" r:id="rId5"/>
    <p:sldLayoutId id="2147487995" r:id="rId6"/>
    <p:sldLayoutId id="2147487996" r:id="rId7"/>
    <p:sldLayoutId id="2147487997" r:id="rId8"/>
    <p:sldLayoutId id="2147487998" r:id="rId9"/>
    <p:sldLayoutId id="2147487999" r:id="rId10"/>
    <p:sldLayoutId id="2147488000" r:id="rId11"/>
  </p:sldLayoutIdLst>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2810568"/>
      </p:ext>
    </p:extLst>
  </p:cSld>
  <p:clrMap bg1="lt1" tx1="dk1" bg2="lt2" tx2="dk2" accent1="accent1" accent2="accent2" accent3="accent3" accent4="accent4" accent5="accent5" accent6="accent6" hlink="hlink" folHlink="folHlink"/>
  <p:sldLayoutIdLst>
    <p:sldLayoutId id="2147488003" r:id="rId1"/>
    <p:sldLayoutId id="2147488004" r:id="rId2"/>
    <p:sldLayoutId id="2147488005" r:id="rId3"/>
    <p:sldLayoutId id="2147488006" r:id="rId4"/>
    <p:sldLayoutId id="2147488007" r:id="rId5"/>
    <p:sldLayoutId id="2147488008" r:id="rId6"/>
    <p:sldLayoutId id="2147488009" r:id="rId7"/>
    <p:sldLayoutId id="2147488010" r:id="rId8"/>
    <p:sldLayoutId id="2147488011" r:id="rId9"/>
    <p:sldLayoutId id="2147488012" r:id="rId10"/>
    <p:sldLayoutId id="2147488013" r:id="rId11"/>
    <p:sldLayoutId id="2147488014" r:id="rId12"/>
    <p:sldLayoutId id="214748801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684822"/>
      </p:ext>
    </p:extLst>
  </p:cSld>
  <p:clrMap bg1="lt1" tx1="dk1" bg2="lt2" tx2="dk2" accent1="accent1" accent2="accent2" accent3="accent3" accent4="accent4" accent5="accent5" accent6="accent6" hlink="hlink" folHlink="folHlink"/>
  <p:sldLayoutIdLst>
    <p:sldLayoutId id="2147488017" r:id="rId1"/>
    <p:sldLayoutId id="2147488018" r:id="rId2"/>
    <p:sldLayoutId id="2147488019" r:id="rId3"/>
    <p:sldLayoutId id="2147488020" r:id="rId4"/>
    <p:sldLayoutId id="2147488021" r:id="rId5"/>
    <p:sldLayoutId id="2147488022" r:id="rId6"/>
    <p:sldLayoutId id="2147488023" r:id="rId7"/>
    <p:sldLayoutId id="2147488024" r:id="rId8"/>
    <p:sldLayoutId id="2147488025" r:id="rId9"/>
    <p:sldLayoutId id="2147488026" r:id="rId10"/>
    <p:sldLayoutId id="2147488027" r:id="rId11"/>
    <p:sldLayoutId id="2147488028" r:id="rId12"/>
    <p:sldLayoutId id="2147488029"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latin typeface="+mn-lt"/>
                <a:ea typeface="+mn-ea"/>
                <a:cs typeface="+mn-cs"/>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latin typeface="+mn-lt"/>
                <a:ea typeface="+mn-ea"/>
                <a:cs typeface="+mn-cs"/>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latin typeface="Times" charset="0"/>
              </a:defRPr>
            </a:lvl1pPr>
          </a:lstStyle>
          <a:p>
            <a:pPr>
              <a:defRPr/>
            </a:pPr>
            <a:fld id="{AE183F2A-BD8E-A444-A9B2-A2B186E91271}" type="slidenum">
              <a:rPr lang="en-US"/>
              <a:pPr>
                <a:defRPr/>
              </a:pPr>
              <a:t>‹#›</a:t>
            </a:fld>
            <a:endParaRPr lang="en-US"/>
          </a:p>
        </p:txBody>
      </p:sp>
      <p:grpSp>
        <p:nvGrpSpPr>
          <p:cNvPr id="52231"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latin typeface="Times New Roman" pitchFamily="-112" charset="0"/>
                <a:ea typeface="+mn-ea"/>
                <a:cs typeface="+mn-cs"/>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latin typeface="Times New Roman" pitchFamily="-112" charset="0"/>
                <a:ea typeface="+mn-ea"/>
                <a:cs typeface="+mn-cs"/>
              </a:endParaRPr>
            </a:p>
          </p:txBody>
        </p:sp>
      </p:grpSp>
      <p:sp>
        <p:nvSpPr>
          <p:cNvPr id="5223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7492" r:id="rId1"/>
    <p:sldLayoutId id="2147487454" r:id="rId2"/>
    <p:sldLayoutId id="2147487455" r:id="rId3"/>
    <p:sldLayoutId id="2147487456" r:id="rId4"/>
    <p:sldLayoutId id="2147487457" r:id="rId5"/>
    <p:sldLayoutId id="2147487458" r:id="rId6"/>
    <p:sldLayoutId id="2147487459" r:id="rId7"/>
    <p:sldLayoutId id="2147487460" r:id="rId8"/>
    <p:sldLayoutId id="2147487461" r:id="rId9"/>
    <p:sldLayoutId id="2147487462" r:id="rId10"/>
    <p:sldLayoutId id="2147487463" r:id="rId11"/>
    <p:sldLayoutId id="2147487464" r:id="rId12"/>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24678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24678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FFFFFF"/>
                </a:solidFill>
                <a:latin typeface="+mn-lt"/>
                <a:ea typeface="+mn-ea"/>
                <a:cs typeface="+mn-cs"/>
              </a:defRPr>
            </a:lvl1pPr>
          </a:lstStyle>
          <a:p>
            <a:pPr>
              <a:defRPr/>
            </a:pPr>
            <a:endParaRPr lang="en-US"/>
          </a:p>
        </p:txBody>
      </p:sp>
      <p:sp>
        <p:nvSpPr>
          <p:cNvPr id="24678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FFFFFF"/>
                </a:solidFill>
                <a:latin typeface="+mn-lt"/>
                <a:ea typeface="+mn-ea"/>
                <a:cs typeface="+mn-cs"/>
              </a:defRPr>
            </a:lvl1pPr>
          </a:lstStyle>
          <a:p>
            <a:pPr>
              <a:defRPr/>
            </a:pPr>
            <a:endParaRPr lang="en-US"/>
          </a:p>
        </p:txBody>
      </p:sp>
      <p:sp>
        <p:nvSpPr>
          <p:cNvPr id="24679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FFFFFF"/>
                </a:solidFill>
                <a:latin typeface="Times" charset="0"/>
              </a:defRPr>
            </a:lvl1pPr>
          </a:lstStyle>
          <a:p>
            <a:pPr>
              <a:defRPr/>
            </a:pPr>
            <a:fld id="{A589BA0B-EFB1-5A49-BBC8-3D1F91165516}" type="slidenum">
              <a:rPr lang="en-US"/>
              <a:pPr>
                <a:defRPr/>
              </a:pPr>
              <a:t>‹#›</a:t>
            </a:fld>
            <a:endParaRPr lang="en-US"/>
          </a:p>
        </p:txBody>
      </p:sp>
      <p:grpSp>
        <p:nvGrpSpPr>
          <p:cNvPr id="65543" name="Group 7"/>
          <p:cNvGrpSpPr>
            <a:grpSpLocks/>
          </p:cNvGrpSpPr>
          <p:nvPr/>
        </p:nvGrpSpPr>
        <p:grpSpPr bwMode="auto">
          <a:xfrm>
            <a:off x="0" y="355600"/>
            <a:ext cx="6172200" cy="2438400"/>
            <a:chOff x="0" y="1200"/>
            <a:chExt cx="3888" cy="1536"/>
          </a:xfrm>
        </p:grpSpPr>
        <p:sp>
          <p:nvSpPr>
            <p:cNvPr id="24679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24679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24679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24679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sp>
          <p:nvSpPr>
            <p:cNvPr id="24679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a:defRPr/>
              </a:pPr>
              <a:endParaRPr lang="en-US">
                <a:solidFill>
                  <a:srgbClr val="FFFFFF"/>
                </a:solidFill>
                <a:latin typeface="Times New Roman" pitchFamily="-112" charset="0"/>
                <a:ea typeface="+mn-ea"/>
                <a:cs typeface="+mn-cs"/>
              </a:endParaRPr>
            </a:p>
          </p:txBody>
        </p:sp>
      </p:grpSp>
      <p:sp>
        <p:nvSpPr>
          <p:cNvPr id="65544"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79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7465"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Arial"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Arial" pitchFamily="-112" charset="0"/>
        </a:defRPr>
      </a:lvl6pPr>
      <a:lvl7pPr marL="914400" algn="ctr" rtl="0" fontAlgn="base">
        <a:spcBef>
          <a:spcPct val="0"/>
        </a:spcBef>
        <a:spcAft>
          <a:spcPct val="0"/>
        </a:spcAft>
        <a:defRPr sz="4400" b="1">
          <a:solidFill>
            <a:schemeClr val="tx2"/>
          </a:solidFill>
          <a:latin typeface="Arial" pitchFamily="-112" charset="0"/>
        </a:defRPr>
      </a:lvl7pPr>
      <a:lvl8pPr marL="1371600" algn="ctr" rtl="0" fontAlgn="base">
        <a:spcBef>
          <a:spcPct val="0"/>
        </a:spcBef>
        <a:spcAft>
          <a:spcPct val="0"/>
        </a:spcAft>
        <a:defRPr sz="4400" b="1">
          <a:solidFill>
            <a:schemeClr val="tx2"/>
          </a:solidFill>
          <a:latin typeface="Arial" pitchFamily="-112" charset="0"/>
        </a:defRPr>
      </a:lvl8pPr>
      <a:lvl9pPr marL="1828800" algn="ctr" rtl="0" fontAlgn="base">
        <a:spcBef>
          <a:spcPct val="0"/>
        </a:spcBef>
        <a:spcAft>
          <a:spcPct val="0"/>
        </a:spcAft>
        <a:defRPr sz="4400" b="1">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Wingdings" pitchFamily="-112" charset="2"/>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defRPr>
            </a:lvl1pPr>
          </a:lstStyle>
          <a:p>
            <a:pPr>
              <a:defRPr/>
            </a:pPr>
            <a:fld id="{69B62A3F-5258-4747-ACE1-3DE10C34A8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466"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9634" name="Group 1026"/>
          <p:cNvGrpSpPr>
            <a:grpSpLocks/>
          </p:cNvGrpSpPr>
          <p:nvPr/>
        </p:nvGrpSpPr>
        <p:grpSpPr bwMode="auto">
          <a:xfrm>
            <a:off x="0" y="0"/>
            <a:ext cx="7242175" cy="1981200"/>
            <a:chOff x="0" y="0"/>
            <a:chExt cx="4562" cy="1248"/>
          </a:xfrm>
        </p:grpSpPr>
        <p:sp>
          <p:nvSpPr>
            <p:cNvPr id="146435"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spcBef>
                  <a:spcPct val="0"/>
                </a:spcBef>
                <a:defRPr/>
              </a:pPr>
              <a:endParaRPr lang="en-US" sz="1800">
                <a:solidFill>
                  <a:srgbClr val="FFFFFF"/>
                </a:solidFill>
                <a:latin typeface="Tahoma" pitchFamily="-112" charset="-52"/>
              </a:endParaRPr>
            </a:p>
          </p:txBody>
        </p:sp>
        <p:sp>
          <p:nvSpPr>
            <p:cNvPr id="69641"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146437"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8"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6439"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46440"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defRPr sz="1200">
                <a:solidFill>
                  <a:srgbClr val="FFFFFF"/>
                </a:solidFill>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46441"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spcBef>
                <a:spcPct val="0"/>
              </a:spcBef>
              <a:defRPr sz="1200">
                <a:solidFill>
                  <a:srgbClr val="FFFFFF"/>
                </a:solidFill>
                <a:effectLst>
                  <a:outerShdw blurRad="38100" dist="38100" dir="2700000" algn="tl">
                    <a:srgbClr val="000000"/>
                  </a:outerShdw>
                </a:effectLst>
                <a:latin typeface="Tahoma" charset="0"/>
              </a:defRPr>
            </a:lvl1pPr>
          </a:lstStyle>
          <a:p>
            <a:pPr>
              <a:defRPr/>
            </a:pPr>
            <a:fld id="{94F9ABD0-A1B8-724F-959A-9DECFA674CF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493" r:id="rId1"/>
    <p:sldLayoutId id="2147487494" r:id="rId2"/>
    <p:sldLayoutId id="2147487495" r:id="rId3"/>
    <p:sldLayoutId id="2147487496" r:id="rId4"/>
    <p:sldLayoutId id="2147487497" r:id="rId5"/>
    <p:sldLayoutId id="2147487498" r:id="rId6"/>
    <p:sldLayoutId id="2147487499" r:id="rId7"/>
    <p:sldLayoutId id="2147487500" r:id="rId8"/>
    <p:sldLayoutId id="2147487501" r:id="rId9"/>
    <p:sldLayoutId id="2147487502" r:id="rId10"/>
    <p:sldLayoutId id="214748750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Font typeface="Wingdings" pitchFamily="-112" charset="2"/>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95234" name="Group 2"/>
          <p:cNvGrpSpPr>
            <a:grpSpLocks/>
          </p:cNvGrpSpPr>
          <p:nvPr/>
        </p:nvGrpSpPr>
        <p:grpSpPr bwMode="auto">
          <a:xfrm>
            <a:off x="0" y="0"/>
            <a:ext cx="9145588" cy="6845300"/>
            <a:chOff x="0" y="0"/>
            <a:chExt cx="5761" cy="4312"/>
          </a:xfrm>
        </p:grpSpPr>
        <p:sp>
          <p:nvSpPr>
            <p:cNvPr id="95237"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spcBef>
                  <a:spcPct val="0"/>
                </a:spcBef>
              </a:pPr>
              <a:endParaRPr lang="en-US" sz="2400">
                <a:solidFill>
                  <a:srgbClr val="FFFFFF"/>
                </a:solidFill>
              </a:endParaRPr>
            </a:p>
          </p:txBody>
        </p:sp>
        <p:sp useBgFill="1">
          <p:nvSpPr>
            <p:cNvPr id="95238"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95235"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95236"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46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6610" name="Group 31"/>
          <p:cNvGrpSpPr>
            <a:grpSpLocks/>
          </p:cNvGrpSpPr>
          <p:nvPr/>
        </p:nvGrpSpPr>
        <p:grpSpPr bwMode="auto">
          <a:xfrm>
            <a:off x="0" y="0"/>
            <a:ext cx="9132888" cy="6845300"/>
            <a:chOff x="0" y="0"/>
            <a:chExt cx="5753" cy="4312"/>
          </a:xfrm>
        </p:grpSpPr>
        <p:sp>
          <p:nvSpPr>
            <p:cNvPr id="196613"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grpSp>
          <p:nvGrpSpPr>
            <p:cNvPr id="196614"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196620"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1"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2"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3"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4"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5"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6"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7"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8"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29"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0"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1"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2"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3"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4"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5"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6"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7"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8"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39"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40"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96641"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96615" name="Group 30"/>
            <p:cNvGrpSpPr>
              <a:grpSpLocks/>
            </p:cNvGrpSpPr>
            <p:nvPr/>
          </p:nvGrpSpPr>
          <p:grpSpPr bwMode="auto">
            <a:xfrm>
              <a:off x="0" y="0"/>
              <a:ext cx="1246" cy="1232"/>
              <a:chOff x="0" y="0"/>
              <a:chExt cx="1246" cy="1232"/>
            </a:xfrm>
          </p:grpSpPr>
          <p:sp>
            <p:nvSpPr>
              <p:cNvPr id="196616"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196617"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196618"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7478" r:id="rId1"/>
    <p:sldLayoutId id="2147487479" r:id="rId2"/>
    <p:sldLayoutId id="2147487480" r:id="rId3"/>
    <p:sldLayoutId id="2147487481" r:id="rId4"/>
    <p:sldLayoutId id="2147487482" r:id="rId5"/>
    <p:sldLayoutId id="2147487483" r:id="rId6"/>
    <p:sldLayoutId id="2147487484" r:id="rId7"/>
    <p:sldLayoutId id="2147487485" r:id="rId8"/>
    <p:sldLayoutId id="2147487486" r:id="rId9"/>
    <p:sldLayoutId id="2147487487" r:id="rId10"/>
    <p:sldLayoutId id="2147487488"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spcBef>
                <a:spcPct val="0"/>
              </a:spcBef>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Times" charset="0"/>
                <a:cs typeface="+mn-cs"/>
              </a:defRPr>
            </a:lvl1pPr>
          </a:lstStyle>
          <a:p>
            <a:pPr>
              <a:defRPr/>
            </a:pPr>
            <a:fld id="{8B664600-AC22-DF4F-9FB8-FD879132C3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596" r:id="rId1"/>
    <p:sldLayoutId id="2147487597" r:id="rId2"/>
    <p:sldLayoutId id="2147487598" r:id="rId3"/>
    <p:sldLayoutId id="2147487599" r:id="rId4"/>
    <p:sldLayoutId id="2147487600" r:id="rId5"/>
    <p:sldLayoutId id="2147487601" r:id="rId6"/>
    <p:sldLayoutId id="2147487602" r:id="rId7"/>
    <p:sldLayoutId id="2147487603" r:id="rId8"/>
    <p:sldLayoutId id="2147487604" r:id="rId9"/>
    <p:sldLayoutId id="2147487605" r:id="rId10"/>
    <p:sldLayoutId id="2147487606"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7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0.xml"/><Relationship Id="rId1" Type="http://schemas.openxmlformats.org/officeDocument/2006/relationships/vmlDrawing" Target="../drawings/vmlDrawing2.vml"/><Relationship Id="rId5" Type="http://schemas.openxmlformats.org/officeDocument/2006/relationships/image" Target="../media/image97.png"/><Relationship Id="rId4" Type="http://schemas.openxmlformats.org/officeDocument/2006/relationships/oleObject" Target="../embeddings/oleObject4.bin"/></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5.xml"/><Relationship Id="rId4" Type="http://schemas.openxmlformats.org/officeDocument/2006/relationships/image" Target="../media/image100.jpeg"/></Relationships>
</file>

<file path=ppt/slides/_rels/slide102.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8.xml"/></Relationships>
</file>

<file path=ppt/slides/_rels/slide10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8.xml"/></Relationships>
</file>

<file path=ppt/slides/_rels/slide10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8.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8.xml"/></Relationships>
</file>

<file path=ppt/slides/_rels/slide10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8.xml"/></Relationships>
</file>

<file path=ppt/slides/_rels/slide10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8.xml"/></Relationships>
</file>

<file path=ppt/slides/_rels/slide10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8.xml"/></Relationships>
</file>

<file path=ppt/slides/_rels/slide10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8.xml"/></Relationships>
</file>

<file path=ppt/slides/_rels/slide11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8.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68.xml"/></Relationships>
</file>

<file path=ppt/slides/_rels/slide11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8.xml"/></Relationships>
</file>

<file path=ppt/slides/_rels/slide117.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8.xml"/></Relationships>
</file>

<file path=ppt/slides/_rels/slide11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75.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122.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slideLayout" Target="../slideLayouts/slideLayout194.xml"/><Relationship Id="rId1" Type="http://schemas.openxmlformats.org/officeDocument/2006/relationships/themeOverride" Target="../theme/themeOverride5.xml"/></Relationships>
</file>

<file path=ppt/slides/_rels/slide1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20.jpeg"/><Relationship Id="rId1" Type="http://schemas.openxmlformats.org/officeDocument/2006/relationships/slideLayout" Target="../slideLayouts/slideLayout211.xml"/><Relationship Id="rId4" Type="http://schemas.openxmlformats.org/officeDocument/2006/relationships/image" Target="../media/image100.jpeg"/></Relationships>
</file>

<file path=ppt/slides/_rels/slide12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11.xml"/></Relationships>
</file>

<file path=ppt/slides/_rels/slide126.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11.xml"/></Relationships>
</file>

<file path=ppt/slides/_rels/slide12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11.xml"/></Relationships>
</file>

<file path=ppt/slides/_rels/slide12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11.xml"/></Relationships>
</file>

<file path=ppt/slides/_rels/slide12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4.xml"/></Relationships>
</file>

<file path=ppt/slides/_rels/slide13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11.xml"/></Relationships>
</file>

<file path=ppt/slides/_rels/slide131.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11.xml"/></Relationships>
</file>

<file path=ppt/slides/_rels/slide13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11.xml"/></Relationships>
</file>

<file path=ppt/slides/_rels/slide13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11.xml"/></Relationships>
</file>

<file path=ppt/slides/_rels/slide13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11.xml"/></Relationships>
</file>

<file path=ppt/slides/_rels/slide13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11.xml"/></Relationships>
</file>

<file path=ppt/slides/_rels/slide13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11.xml"/></Relationships>
</file>

<file path=ppt/slides/_rels/slide13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11.xml"/></Relationships>
</file>

<file path=ppt/slides/_rels/slide13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11.xml"/></Relationships>
</file>

<file path=ppt/slides/_rels/slide13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11.xml"/></Relationships>
</file>

<file path=ppt/slides/_rels/slide14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11.xml"/></Relationships>
</file>

<file path=ppt/slides/_rels/slide1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11.xml"/></Relationships>
</file>

<file path=ppt/slides/_rels/slide14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11.xml"/></Relationships>
</file>

<file path=ppt/slides/_rels/slide144.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11.xml"/></Relationships>
</file>

<file path=ppt/slides/_rels/slide14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11.xml"/></Relationships>
</file>

<file path=ppt/slides/_rels/slide14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11.xml"/></Relationships>
</file>

<file path=ppt/slides/_rels/slide14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11.xml"/></Relationships>
</file>

<file path=ppt/slides/_rels/slide14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11.xml"/></Relationships>
</file>

<file path=ppt/slides/_rels/slide14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1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211.xml"/></Relationships>
</file>

<file path=ppt/slides/_rels/slide151.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11.xml"/></Relationships>
</file>

<file path=ppt/slides/_rels/slide15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5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148.jpeg"/><Relationship Id="rId1" Type="http://schemas.openxmlformats.org/officeDocument/2006/relationships/slideLayout" Target="../slideLayouts/slideLayout188.xml"/><Relationship Id="rId4" Type="http://schemas.openxmlformats.org/officeDocument/2006/relationships/image" Target="../media/image100.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5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5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5.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94.xml"/><Relationship Id="rId1" Type="http://schemas.openxmlformats.org/officeDocument/2006/relationships/themeOverride" Target="../theme/themeOverride1.xml"/></Relationships>
</file>

<file path=ppt/slides/_rels/slide16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84.xml"/></Relationships>
</file>

<file path=ppt/slides/_rels/slide161.xml.rels><?xml version="1.0" encoding="UTF-8" standalone="yes"?>
<Relationships xmlns="http://schemas.openxmlformats.org/package/2006/relationships"><Relationship Id="rId3" Type="http://schemas.openxmlformats.org/officeDocument/2006/relationships/image" Target="../media/image153.jpeg"/><Relationship Id="rId7" Type="http://schemas.openxmlformats.org/officeDocument/2006/relationships/image" Target="../media/image152.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55.jpeg"/><Relationship Id="rId4" Type="http://schemas.openxmlformats.org/officeDocument/2006/relationships/image" Target="../media/image154.jpe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6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47.xml"/><Relationship Id="rId1" Type="http://schemas.openxmlformats.org/officeDocument/2006/relationships/slideLayout" Target="../slideLayouts/slideLayout169.xml"/></Relationships>
</file>

<file path=ppt/slides/_rels/slide165.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75.xml"/></Relationships>
</file>

<file path=ppt/slides/_rels/slide1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175.xml"/></Relationships>
</file>

<file path=ppt/slides/_rels/slide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175.xml"/></Relationships>
</file>

<file path=ppt/slides/_rels/slide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1.xml"/><Relationship Id="rId1" Type="http://schemas.openxmlformats.org/officeDocument/2006/relationships/slideLayout" Target="../slideLayouts/slideLayout17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2.xml"/><Relationship Id="rId1" Type="http://schemas.openxmlformats.org/officeDocument/2006/relationships/slideLayout" Target="../slideLayouts/slideLayout175.xml"/></Relationships>
</file>

<file path=ppt/slides/_rels/slide17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3.xml"/><Relationship Id="rId1" Type="http://schemas.openxmlformats.org/officeDocument/2006/relationships/slideLayout" Target="../slideLayouts/slideLayout175.xml"/></Relationships>
</file>

<file path=ppt/slides/_rels/slide1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54.xml"/><Relationship Id="rId1" Type="http://schemas.openxmlformats.org/officeDocument/2006/relationships/slideLayout" Target="../slideLayouts/slideLayout18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7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5.xml"/><Relationship Id="rId1" Type="http://schemas.openxmlformats.org/officeDocument/2006/relationships/slideLayout" Target="../slideLayouts/slideLayout175.xml"/><Relationship Id="rId4" Type="http://schemas.openxmlformats.org/officeDocument/2006/relationships/image" Target="../media/image1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75.xm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6.xml"/><Relationship Id="rId1" Type="http://schemas.openxmlformats.org/officeDocument/2006/relationships/tags" Target="../tags/tag1.xml"/><Relationship Id="rId4" Type="http://schemas.openxmlformats.org/officeDocument/2006/relationships/image" Target="../media/image20.jpeg"/></Relationships>
</file>

<file path=ppt/slides/_rels/slide2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7.xml"/><Relationship Id="rId1" Type="http://schemas.openxmlformats.org/officeDocument/2006/relationships/slideLayout" Target="../slideLayouts/slideLayout5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7.xml"/><Relationship Id="rId1" Type="http://schemas.openxmlformats.org/officeDocument/2006/relationships/tags" Target="../tags/tag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7.xml"/><Relationship Id="rId1" Type="http://schemas.openxmlformats.org/officeDocument/2006/relationships/tags" Target="../tags/tag5.xml"/><Relationship Id="rId6" Type="http://schemas.openxmlformats.org/officeDocument/2006/relationships/image" Target="../media/image35.emf"/><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7.xml"/><Relationship Id="rId1" Type="http://schemas.openxmlformats.org/officeDocument/2006/relationships/tags" Target="../tags/tag6.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1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22.xml"/></Relationships>
</file>

<file path=ppt/slides/_rels/slide4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6.png"/><Relationship Id="rId11" Type="http://schemas.openxmlformats.org/officeDocument/2006/relationships/image" Target="../media/image50.jpeg"/><Relationship Id="rId5" Type="http://schemas.openxmlformats.org/officeDocument/2006/relationships/oleObject" Target="../embeddings/oleObject2.bin"/><Relationship Id="rId10" Type="http://schemas.openxmlformats.org/officeDocument/2006/relationships/image" Target="../media/image49.jpeg"/><Relationship Id="rId4" Type="http://schemas.openxmlformats.org/officeDocument/2006/relationships/image" Target="../media/image45.png"/><Relationship Id="rId9" Type="http://schemas.openxmlformats.org/officeDocument/2006/relationships/image" Target="../media/image48.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75.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1.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1.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1.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1.xml"/></Relationships>
</file>

<file path=ppt/slides/_rels/slide5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75.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8.xml"/></Relationships>
</file>

<file path=ppt/slides/_rels/slide6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1.jpeg"/><Relationship Id="rId1" Type="http://schemas.openxmlformats.org/officeDocument/2006/relationships/slideLayout" Target="../slideLayouts/slideLayout247.xml"/></Relationships>
</file>

<file path=ppt/slides/_rels/slide6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175.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175.xml"/></Relationships>
</file>

<file path=ppt/slides/_rels/slide6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0.xml"/><Relationship Id="rId1" Type="http://schemas.openxmlformats.org/officeDocument/2006/relationships/slideLayout" Target="../slideLayouts/slideLayout175.xml"/><Relationship Id="rId4" Type="http://schemas.openxmlformats.org/officeDocument/2006/relationships/image" Target="../media/image76.png"/></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7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75.xml"/></Relationships>
</file>

<file path=ppt/slides/_rels/slide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57.xml"/><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57.xml"/></Relationships>
</file>

<file path=ppt/slides/_rels/slide72.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81.jpeg"/><Relationship Id="rId2" Type="http://schemas.openxmlformats.org/officeDocument/2006/relationships/notesSlide" Target="../notesSlides/notesSlide34.xml"/><Relationship Id="rId1" Type="http://schemas.openxmlformats.org/officeDocument/2006/relationships/slideLayout" Target="../slideLayouts/slideLayout5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57.xml"/><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175.xml"/></Relationships>
</file>

<file path=ppt/slides/_rels/slide7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17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7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75.xml"/><Relationship Id="rId5" Type="http://schemas.openxmlformats.org/officeDocument/2006/relationships/image" Target="../media/image10.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9.xml"/><Relationship Id="rId1" Type="http://schemas.openxmlformats.org/officeDocument/2006/relationships/slideLayout" Target="../slideLayouts/slideLayout20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4.xml"/></Relationships>
</file>

<file path=ppt/slides/_rels/slide8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147.xml"/><Relationship Id="rId1" Type="http://schemas.openxmlformats.org/officeDocument/2006/relationships/themeOverride" Target="../theme/themeOverride2.xml"/><Relationship Id="rId4" Type="http://schemas.openxmlformats.org/officeDocument/2006/relationships/image" Target="../media/image90.png"/></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Layout" Target="../slideLayouts/slideLayout147.xml"/><Relationship Id="rId1" Type="http://schemas.openxmlformats.org/officeDocument/2006/relationships/themeOverride" Target="../theme/themeOverride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8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147.xml"/><Relationship Id="rId1" Type="http://schemas.openxmlformats.org/officeDocument/2006/relationships/themeOverride" Target="../theme/themeOverride4.xml"/></Relationships>
</file>

<file path=ppt/slides/_rels/slide8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9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2.xml"/><Relationship Id="rId1" Type="http://schemas.openxmlformats.org/officeDocument/2006/relationships/slideLayout" Target="../slideLayouts/slideLayout31.xml"/><Relationship Id="rId4" Type="http://schemas.openxmlformats.org/officeDocument/2006/relationships/image" Target="../media/image9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F6320B8-F724-8F42-A6A8-A7F9FE304375}"/>
              </a:ext>
            </a:extLst>
          </p:cNvPr>
          <p:cNvGrpSpPr/>
          <p:nvPr/>
        </p:nvGrpSpPr>
        <p:grpSpPr>
          <a:xfrm>
            <a:off x="-23327" y="0"/>
            <a:ext cx="9144000" cy="6015789"/>
            <a:chOff x="-23327" y="0"/>
            <a:chExt cx="9144000" cy="6015789"/>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27" y="0"/>
              <a:ext cx="9144000" cy="6015789"/>
            </a:xfrm>
            <a:prstGeom prst="rect">
              <a:avLst/>
            </a:prstGeom>
          </p:spPr>
        </p:pic>
        <p:sp>
          <p:nvSpPr>
            <p:cNvPr id="3" name="Rectangle 2">
              <a:extLst>
                <a:ext uri="{FF2B5EF4-FFF2-40B4-BE49-F238E27FC236}">
                  <a16:creationId xmlns:a16="http://schemas.microsoft.com/office/drawing/2014/main" id="{D1658187-1F21-844F-85B8-E396B4AAF875}"/>
                </a:ext>
              </a:extLst>
            </p:cNvPr>
            <p:cNvSpPr/>
            <p:nvPr/>
          </p:nvSpPr>
          <p:spPr bwMode="auto">
            <a:xfrm>
              <a:off x="8028384" y="5373216"/>
              <a:ext cx="1008112" cy="642573"/>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8" name="Rectangle 2"/>
          <p:cNvSpPr txBox="1">
            <a:spLocks noChangeArrowheads="1"/>
          </p:cNvSpPr>
          <p:nvPr/>
        </p:nvSpPr>
        <p:spPr bwMode="auto">
          <a:xfrm>
            <a:off x="3779912" y="4720711"/>
            <a:ext cx="5364087"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 Kings</a:t>
            </a:r>
          </a:p>
        </p:txBody>
      </p:sp>
      <p:sp>
        <p:nvSpPr>
          <p:cNvPr id="900098" name="Rectangle 2"/>
          <p:cNvSpPr>
            <a:spLocks noGrp="1" noChangeArrowheads="1"/>
          </p:cNvSpPr>
          <p:nvPr>
            <p:ph type="ctrTitle"/>
          </p:nvPr>
        </p:nvSpPr>
        <p:spPr>
          <a:xfrm>
            <a:off x="-23813" y="1575165"/>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United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62784470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3810000"/>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Times" charset="0"/>
                <a:ea typeface="ＭＳ Ｐゴシック" charset="0"/>
              </a:rPr>
              <a:t>                   2 Samuel 7</a:t>
            </a:r>
            <a:endParaRPr kumimoji="0" lang="en-US" sz="3200" b="1" i="0" u="none" strike="noStrike" kern="1200" cap="none" spc="0" normalizeH="0" baseline="0" noProof="0">
              <a:ln>
                <a:noFill/>
              </a:ln>
              <a:solidFill>
                <a:srgbClr val="FFFFFF"/>
              </a:solidFill>
              <a:effectLst/>
              <a:uLnTx/>
              <a:uFillTx/>
              <a:latin typeface="Times"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Times" charset="0"/>
                <a:ea typeface="ＭＳ Ｐゴシック" charset="0"/>
              </a:rPr>
              <a:t>	</a:t>
            </a:r>
            <a:r>
              <a:rPr kumimoji="0" lang="en-US" sz="4000" b="1" i="0" u="none" strike="noStrike" kern="1200" cap="none" spc="0" normalizeH="0" baseline="30000" noProof="0">
                <a:ln>
                  <a:noFill/>
                </a:ln>
                <a:solidFill>
                  <a:srgbClr val="FFFFFF"/>
                </a:solidFill>
                <a:effectLst/>
                <a:uLnTx/>
                <a:uFillTx/>
                <a:latin typeface="Times" charset="0"/>
                <a:ea typeface="ＭＳ Ｐゴシック" charset="0"/>
              </a:rPr>
              <a:t>16</a:t>
            </a:r>
            <a:r>
              <a:rPr kumimoji="0" lang="en-US" sz="3600" b="1" i="0" u="none" strike="noStrike" kern="1200" cap="none" spc="0" normalizeH="0" baseline="0" noProof="0">
                <a:ln>
                  <a:noFill/>
                </a:ln>
                <a:solidFill>
                  <a:srgbClr val="FFFFFF"/>
                </a:solidFill>
                <a:effectLst/>
                <a:uLnTx/>
                <a:uFillTx/>
                <a:latin typeface="Times" charset="0"/>
                <a:ea typeface="ＭＳ Ｐゴシック" charset="0"/>
              </a:rPr>
              <a:t> Your </a:t>
            </a:r>
            <a:r>
              <a:rPr kumimoji="0" lang="en-US" sz="3600" b="1" i="1" u="sng" strike="noStrike" kern="1200" cap="none" spc="0" normalizeH="0" baseline="0" noProof="0">
                <a:ln>
                  <a:noFill/>
                </a:ln>
                <a:solidFill>
                  <a:srgbClr val="FFFFFF"/>
                </a:solidFill>
                <a:effectLst/>
                <a:uLnTx/>
                <a:uFillTx/>
                <a:latin typeface="Times" charset="0"/>
                <a:ea typeface="ＭＳ Ｐゴシック" charset="0"/>
              </a:rPr>
              <a:t>house</a:t>
            </a:r>
            <a:r>
              <a:rPr kumimoji="0" lang="en-US" sz="3600" b="1" i="0" u="none" strike="noStrike" kern="1200" cap="none" spc="0" normalizeH="0" baseline="0" noProof="0">
                <a:ln>
                  <a:noFill/>
                </a:ln>
                <a:solidFill>
                  <a:srgbClr val="FFFFFF"/>
                </a:solidFill>
                <a:effectLst/>
                <a:uLnTx/>
                <a:uFillTx/>
                <a:latin typeface="Times" charset="0"/>
                <a:ea typeface="ＭＳ Ｐゴシック" charset="0"/>
              </a:rPr>
              <a:t> and your </a:t>
            </a:r>
            <a:r>
              <a:rPr kumimoji="0" lang="en-US" sz="3600" b="1" i="1" u="sng" strike="noStrike" kern="1200" cap="none" spc="0" normalizeH="0" baseline="0" noProof="0">
                <a:ln>
                  <a:noFill/>
                </a:ln>
                <a:solidFill>
                  <a:srgbClr val="FFFFFF"/>
                </a:solidFill>
                <a:effectLst/>
                <a:uLnTx/>
                <a:uFillTx/>
                <a:latin typeface="Times" charset="0"/>
                <a:ea typeface="ＭＳ Ｐゴシック" charset="0"/>
              </a:rPr>
              <a:t>kingdom</a:t>
            </a:r>
            <a:r>
              <a:rPr kumimoji="0" lang="en-US" sz="3600" b="1" i="0" u="none" strike="noStrike" kern="1200" cap="none" spc="0" normalizeH="0" baseline="0" noProof="0">
                <a:ln>
                  <a:noFill/>
                </a:ln>
                <a:solidFill>
                  <a:srgbClr val="FFFFFF"/>
                </a:solidFill>
                <a:effectLst/>
                <a:uLnTx/>
                <a:uFillTx/>
                <a:latin typeface="Times" charset="0"/>
                <a:ea typeface="ＭＳ Ｐゴシック" charset="0"/>
              </a:rPr>
              <a:t> will endure forever before me; your </a:t>
            </a:r>
            <a:r>
              <a:rPr kumimoji="0" lang="en-US" sz="3600" b="1" i="1" u="sng" strike="noStrike" kern="1200" cap="none" spc="0" normalizeH="0" baseline="0" noProof="0">
                <a:ln>
                  <a:noFill/>
                </a:ln>
                <a:solidFill>
                  <a:srgbClr val="FFFFFF"/>
                </a:solidFill>
                <a:effectLst/>
                <a:uLnTx/>
                <a:uFillTx/>
                <a:latin typeface="Times" charset="0"/>
                <a:ea typeface="ＭＳ Ｐゴシック" charset="0"/>
              </a:rPr>
              <a:t>throne</a:t>
            </a:r>
            <a:r>
              <a:rPr kumimoji="0" lang="en-US" sz="3600" b="1" i="0" u="none" strike="noStrike" kern="1200" cap="none" spc="0" normalizeH="0" baseline="0" noProof="0">
                <a:ln>
                  <a:noFill/>
                </a:ln>
                <a:solidFill>
                  <a:srgbClr val="FFFFFF"/>
                </a:solidFill>
                <a:effectLst/>
                <a:uLnTx/>
                <a:uFillTx/>
                <a:latin typeface="Times" charset="0"/>
                <a:ea typeface="ＭＳ Ｐゴシック" charset="0"/>
              </a:rPr>
              <a:t> will be established forever.</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FF"/>
              </a:solidFill>
              <a:effectLst/>
              <a:uLnTx/>
              <a:uFillTx/>
              <a:latin typeface="Times" charset="0"/>
              <a:ea typeface="ＭＳ Ｐゴシック"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AFD00"/>
                </a:solidFill>
                <a:effectLst/>
                <a:uLnTx/>
                <a:uFillTx/>
                <a:latin typeface="Times" pitchFamily="-112" charset="0"/>
                <a:ea typeface="ＭＳ Ｐゴシック" charset="0"/>
              </a:rPr>
              <a:t>                            </a:t>
            </a:r>
          </a:p>
        </p:txBody>
      </p:sp>
      <p:sp>
        <p:nvSpPr>
          <p:cNvPr id="448543" name="Text Box 31"/>
          <p:cNvSpPr txBox="1">
            <a:spLocks noChangeArrowheads="1"/>
          </p:cNvSpPr>
          <p:nvPr/>
        </p:nvSpPr>
        <p:spPr bwMode="auto">
          <a:xfrm>
            <a:off x="3527425" y="2911475"/>
            <a:ext cx="1706563"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1" u="sng" strike="noStrike" kern="1200" cap="none" spc="0" normalizeH="0" baseline="0" noProof="0">
                <a:ln>
                  <a:noFill/>
                </a:ln>
                <a:solidFill>
                  <a:srgbClr val="FFCC00"/>
                </a:solidFill>
                <a:effectLst/>
                <a:uLnTx/>
                <a:uFillTx/>
                <a:latin typeface="Times" charset="0"/>
                <a:ea typeface="ＭＳ Ｐゴシック" charset="0"/>
              </a:rPr>
              <a:t>house</a:t>
            </a:r>
          </a:p>
        </p:txBody>
      </p:sp>
      <p:sp>
        <p:nvSpPr>
          <p:cNvPr id="448545" name="Text Box 33"/>
          <p:cNvSpPr txBox="1">
            <a:spLocks noChangeArrowheads="1"/>
          </p:cNvSpPr>
          <p:nvPr/>
        </p:nvSpPr>
        <p:spPr bwMode="auto">
          <a:xfrm>
            <a:off x="1079500" y="3459163"/>
            <a:ext cx="20145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1" u="sng" strike="noStrike" kern="1200" cap="none" spc="0" normalizeH="0" baseline="0" noProof="0">
                <a:ln>
                  <a:noFill/>
                </a:ln>
                <a:solidFill>
                  <a:srgbClr val="FFCC00"/>
                </a:solidFill>
                <a:effectLst/>
                <a:uLnTx/>
                <a:uFillTx/>
                <a:latin typeface="Times" charset="0"/>
                <a:ea typeface="ＭＳ Ｐゴシック" charset="0"/>
              </a:rPr>
              <a:t>kingdom</a:t>
            </a:r>
          </a:p>
        </p:txBody>
      </p:sp>
      <p:sp>
        <p:nvSpPr>
          <p:cNvPr id="448546" name="Text Box 34"/>
          <p:cNvSpPr txBox="1">
            <a:spLocks noChangeArrowheads="1"/>
          </p:cNvSpPr>
          <p:nvPr/>
        </p:nvSpPr>
        <p:spPr bwMode="auto">
          <a:xfrm>
            <a:off x="5154613" y="3457575"/>
            <a:ext cx="164306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1CFF23"/>
                </a:solidFill>
                <a:effectLst/>
                <a:uLnTx/>
                <a:uFillTx/>
                <a:latin typeface="Times" charset="0"/>
                <a:ea typeface="ＭＳ Ｐゴシック" charset="0"/>
              </a:rPr>
              <a:t>forever</a:t>
            </a:r>
          </a:p>
        </p:txBody>
      </p:sp>
      <p:sp>
        <p:nvSpPr>
          <p:cNvPr id="448547" name="Text Box 35"/>
          <p:cNvSpPr txBox="1">
            <a:spLocks noChangeArrowheads="1"/>
          </p:cNvSpPr>
          <p:nvPr/>
        </p:nvSpPr>
        <p:spPr bwMode="auto">
          <a:xfrm>
            <a:off x="2967038" y="4006850"/>
            <a:ext cx="15113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1" u="sng" strike="noStrike" kern="1200" cap="none" spc="0" normalizeH="0" baseline="0" noProof="0">
                <a:ln>
                  <a:noFill/>
                </a:ln>
                <a:solidFill>
                  <a:srgbClr val="FFCC00"/>
                </a:solidFill>
                <a:effectLst/>
                <a:uLnTx/>
                <a:uFillTx/>
                <a:latin typeface="Times" charset="0"/>
                <a:ea typeface="ＭＳ Ｐゴシック" charset="0"/>
              </a:rPr>
              <a:t>throne</a:t>
            </a:r>
          </a:p>
        </p:txBody>
      </p:sp>
      <p:sp>
        <p:nvSpPr>
          <p:cNvPr id="448548" name="Text Box 36"/>
          <p:cNvSpPr txBox="1">
            <a:spLocks noChangeArrowheads="1"/>
          </p:cNvSpPr>
          <p:nvPr/>
        </p:nvSpPr>
        <p:spPr bwMode="auto">
          <a:xfrm>
            <a:off x="1084263" y="4567238"/>
            <a:ext cx="16192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1CFF23"/>
                </a:solidFill>
                <a:effectLst/>
                <a:uLnTx/>
                <a:uFillTx/>
                <a:latin typeface="Times" charset="0"/>
                <a:ea typeface="ＭＳ Ｐゴシック" charset="0"/>
              </a:rPr>
              <a:t>forever</a:t>
            </a:r>
          </a:p>
        </p:txBody>
      </p:sp>
      <p:grpSp>
        <p:nvGrpSpPr>
          <p:cNvPr id="296968" name="Group 74"/>
          <p:cNvGrpSpPr>
            <a:grpSpLocks/>
          </p:cNvGrpSpPr>
          <p:nvPr/>
        </p:nvGrpSpPr>
        <p:grpSpPr bwMode="auto">
          <a:xfrm>
            <a:off x="8018463" y="3436938"/>
            <a:ext cx="981075" cy="1843087"/>
            <a:chOff x="5051" y="2165"/>
            <a:chExt cx="618" cy="1161"/>
          </a:xfrm>
        </p:grpSpPr>
        <p:grpSp>
          <p:nvGrpSpPr>
            <p:cNvPr id="296978" name="Group 75"/>
            <p:cNvGrpSpPr>
              <a:grpSpLocks/>
            </p:cNvGrpSpPr>
            <p:nvPr/>
          </p:nvGrpSpPr>
          <p:grpSpPr bwMode="auto">
            <a:xfrm>
              <a:off x="5051" y="2165"/>
              <a:ext cx="618" cy="1161"/>
              <a:chOff x="5051" y="2165"/>
              <a:chExt cx="618" cy="1161"/>
            </a:xfrm>
          </p:grpSpPr>
          <p:sp>
            <p:nvSpPr>
              <p:cNvPr id="296980"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96981"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296982"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296983"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96984"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296985"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296986"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96987"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96988"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96989"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96990"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96991"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96992"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96993"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96994"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96995"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296996" name="Rectangle 92"/>
              <p:cNvSpPr>
                <a:spLocks noChangeArrowheads="1"/>
              </p:cNvSpPr>
              <p:nvPr/>
            </p:nvSpPr>
            <p:spPr bwMode="auto">
              <a:xfrm>
                <a:off x="5051" y="2165"/>
                <a:ext cx="527"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Chicago" charset="0"/>
                    <a:ea typeface="ＭＳ Ｐゴシック" charset="0"/>
                  </a:rPr>
                  <a:t>ROYALTY</a:t>
                </a:r>
              </a:p>
            </p:txBody>
          </p:sp>
        </p:grpSp>
        <p:sp>
          <p:nvSpPr>
            <p:cNvPr id="296979" name="Rectangle 93"/>
            <p:cNvSpPr>
              <a:spLocks noChangeArrowheads="1"/>
            </p:cNvSpPr>
            <p:nvPr/>
          </p:nvSpPr>
          <p:spPr bwMode="auto">
            <a:xfrm>
              <a:off x="5139" y="2267"/>
              <a:ext cx="3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Helvetica" charset="0"/>
                  <a:ea typeface="ＭＳ Ｐゴシック" charset="0"/>
                </a:rPr>
                <a:t>S - D - S</a:t>
              </a:r>
            </a:p>
          </p:txBody>
        </p:sp>
      </p:grpSp>
      <p:sp>
        <p:nvSpPr>
          <p:cNvPr id="296969" name="Text Box 94"/>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B VAG Rounded Bold" charset="0"/>
                <a:ea typeface="ＭＳ Ｐゴシック" charset="0"/>
              </a:rPr>
              <a:t> </a:t>
            </a:r>
          </a:p>
        </p:txBody>
      </p:sp>
      <p:sp>
        <p:nvSpPr>
          <p:cNvPr id="296970" name="Text Box 95"/>
          <p:cNvSpPr txBox="1">
            <a:spLocks noChangeArrowheads="1"/>
          </p:cNvSpPr>
          <p:nvPr/>
        </p:nvSpPr>
        <p:spPr bwMode="auto">
          <a:xfrm>
            <a:off x="8602663" y="6480175"/>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5</a:t>
            </a:r>
            <a:endParaRPr kumimoji="0" lang="en-US" sz="1600" b="0" i="0" u="none" strike="noStrike" kern="1200" cap="none" spc="0" normalizeH="0" baseline="0" noProof="0">
              <a:ln>
                <a:noFill/>
              </a:ln>
              <a:solidFill>
                <a:srgbClr val="FFA27C"/>
              </a:solidFill>
              <a:effectLst/>
              <a:uLnTx/>
              <a:uFillTx/>
              <a:latin typeface="Comic Sans MS" charset="0"/>
              <a:ea typeface="ＭＳ Ｐゴシック" charset="0"/>
            </a:endParaRPr>
          </a:p>
        </p:txBody>
      </p:sp>
      <p:sp>
        <p:nvSpPr>
          <p:cNvPr id="448608" name="Rectangle 9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24</a:t>
            </a:r>
          </a:p>
        </p:txBody>
      </p:sp>
      <p:sp>
        <p:nvSpPr>
          <p:cNvPr id="296972" name="Text Box 97"/>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32-37</a:t>
            </a:r>
          </a:p>
        </p:txBody>
      </p:sp>
      <p:grpSp>
        <p:nvGrpSpPr>
          <p:cNvPr id="296973" name="Group 36"/>
          <p:cNvGrpSpPr>
            <a:grpSpLocks/>
          </p:cNvGrpSpPr>
          <p:nvPr/>
        </p:nvGrpSpPr>
        <p:grpSpPr bwMode="auto">
          <a:xfrm>
            <a:off x="519113" y="117475"/>
            <a:ext cx="854075" cy="1720850"/>
            <a:chOff x="519113" y="312738"/>
            <a:chExt cx="854075" cy="1910769"/>
          </a:xfrm>
        </p:grpSpPr>
        <p:sp>
          <p:nvSpPr>
            <p:cNvPr id="38" name="Rectangle 3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600" b="0" i="0" u="none" strike="noStrike" kern="1200" cap="none" spc="0" normalizeH="0" baseline="0" noProof="0">
                  <a:ln>
                    <a:noFill/>
                  </a:ln>
                  <a:solidFill>
                    <a:srgbClr val="FFFF00"/>
                  </a:solidFill>
                  <a:effectLst/>
                  <a:uLnTx/>
                  <a:uFillTx/>
                  <a:latin typeface="Times" charset="0"/>
                  <a:ea typeface="ＭＳ Ｐゴシック" charset="0"/>
                </a:rPr>
                <a:t>7</a:t>
              </a: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3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grpSp>
      <p:sp>
        <p:nvSpPr>
          <p:cNvPr id="37" name="Rectangle 4"/>
          <p:cNvSpPr>
            <a:spLocks noChangeArrowheads="1"/>
          </p:cNvSpPr>
          <p:nvPr/>
        </p:nvSpPr>
        <p:spPr bwMode="auto">
          <a:xfrm>
            <a:off x="1509713" y="1274763"/>
            <a:ext cx="7177087" cy="119697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Times" charset="0"/>
                <a:ea typeface="ＭＳ Ｐゴシック" charset="0"/>
              </a:rPr>
              <a:t>ITS  THREE  GUARANTEES</a:t>
            </a:r>
            <a:endParaRPr kumimoji="0" lang="en-US" sz="3600" b="1" i="0" u="none" strike="noStrike" kern="1200" cap="none" spc="0" normalizeH="0" baseline="0" noProof="0" dirty="0">
              <a:ln>
                <a:noFill/>
              </a:ln>
              <a:solidFill>
                <a:srgbClr val="FFFFFF"/>
              </a:solidFill>
              <a:effectLst/>
              <a:uLnTx/>
              <a:uFillTx/>
              <a:latin typeface="Times"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Times" charset="0"/>
              <a:ea typeface="ＭＳ Ｐゴシック" charset="0"/>
            </a:endParaRPr>
          </a:p>
        </p:txBody>
      </p:sp>
      <p:sp>
        <p:nvSpPr>
          <p:cNvPr id="3" name="Title 2"/>
          <p:cNvSpPr>
            <a:spLocks noGrp="1"/>
          </p:cNvSpPr>
          <p:nvPr>
            <p:ph type="title" idx="4294967295"/>
          </p:nvPr>
        </p:nvSpPr>
        <p:spPr>
          <a:xfrm>
            <a:off x="1498600" y="757238"/>
            <a:ext cx="7188200" cy="644525"/>
          </a:xfrm>
          <a:prstGeom prst="rect">
            <a:avLst/>
          </a:prstGeom>
          <a:ln w="12700">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en-US" sz="3600" b="1" kern="1200" dirty="0">
                <a:solidFill>
                  <a:schemeClr val="tx1"/>
                </a:solidFill>
                <a:latin typeface="Times" charset="0"/>
                <a:ea typeface="ＭＳ Ｐゴシック" charset="0"/>
                <a:cs typeface="ＭＳ Ｐゴシック" charset="0"/>
              </a:rPr>
              <a:t>THE DAVIDIC COVENANT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8543"/>
                                        </p:tgtEl>
                                        <p:attrNameLst>
                                          <p:attrName>style.visibility</p:attrName>
                                        </p:attrNameLst>
                                      </p:cBhvr>
                                      <p:to>
                                        <p:strVal val="visible"/>
                                      </p:to>
                                    </p:set>
                                    <p:anim calcmode="lin" valueType="num">
                                      <p:cBhvr>
                                        <p:cTn id="7" dur="500" fill="hold"/>
                                        <p:tgtEl>
                                          <p:spTgt spid="448543"/>
                                        </p:tgtEl>
                                        <p:attrNameLst>
                                          <p:attrName>ppt_w</p:attrName>
                                        </p:attrNameLst>
                                      </p:cBhvr>
                                      <p:tavLst>
                                        <p:tav tm="0">
                                          <p:val>
                                            <p:fltVal val="0"/>
                                          </p:val>
                                        </p:tav>
                                        <p:tav tm="100000">
                                          <p:val>
                                            <p:strVal val="#ppt_w"/>
                                          </p:val>
                                        </p:tav>
                                      </p:tavLst>
                                    </p:anim>
                                    <p:anim calcmode="lin" valueType="num">
                                      <p:cBhvr>
                                        <p:cTn id="8" dur="500" fill="hold"/>
                                        <p:tgtEl>
                                          <p:spTgt spid="448543"/>
                                        </p:tgtEl>
                                        <p:attrNameLst>
                                          <p:attrName>ppt_h</p:attrName>
                                        </p:attrNameLst>
                                      </p:cBhvr>
                                      <p:tavLst>
                                        <p:tav tm="0">
                                          <p:val>
                                            <p:fltVal val="0"/>
                                          </p:val>
                                        </p:tav>
                                        <p:tav tm="100000">
                                          <p:val>
                                            <p:strVal val="#ppt_h"/>
                                          </p:val>
                                        </p:tav>
                                      </p:tavLst>
                                    </p:anim>
                                    <p:anim calcmode="lin" valueType="num">
                                      <p:cBhvr>
                                        <p:cTn id="9" dur="500" fill="hold"/>
                                        <p:tgtEl>
                                          <p:spTgt spid="448543"/>
                                        </p:tgtEl>
                                        <p:attrNameLst>
                                          <p:attrName>ppt_x</p:attrName>
                                        </p:attrNameLst>
                                      </p:cBhvr>
                                      <p:tavLst>
                                        <p:tav tm="0">
                                          <p:val>
                                            <p:fltVal val="0.5"/>
                                          </p:val>
                                        </p:tav>
                                        <p:tav tm="100000">
                                          <p:val>
                                            <p:strVal val="#ppt_x"/>
                                          </p:val>
                                        </p:tav>
                                      </p:tavLst>
                                    </p:anim>
                                    <p:anim calcmode="lin" valueType="num">
                                      <p:cBhvr>
                                        <p:cTn id="10" dur="500" fill="hold"/>
                                        <p:tgtEl>
                                          <p:spTgt spid="44854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48545"/>
                                        </p:tgtEl>
                                        <p:attrNameLst>
                                          <p:attrName>style.visibility</p:attrName>
                                        </p:attrNameLst>
                                      </p:cBhvr>
                                      <p:to>
                                        <p:strVal val="visible"/>
                                      </p:to>
                                    </p:set>
                                    <p:anim calcmode="lin" valueType="num">
                                      <p:cBhvr>
                                        <p:cTn id="15" dur="500" fill="hold"/>
                                        <p:tgtEl>
                                          <p:spTgt spid="448545"/>
                                        </p:tgtEl>
                                        <p:attrNameLst>
                                          <p:attrName>ppt_w</p:attrName>
                                        </p:attrNameLst>
                                      </p:cBhvr>
                                      <p:tavLst>
                                        <p:tav tm="0">
                                          <p:val>
                                            <p:fltVal val="0"/>
                                          </p:val>
                                        </p:tav>
                                        <p:tav tm="100000">
                                          <p:val>
                                            <p:strVal val="#ppt_w"/>
                                          </p:val>
                                        </p:tav>
                                      </p:tavLst>
                                    </p:anim>
                                    <p:anim calcmode="lin" valueType="num">
                                      <p:cBhvr>
                                        <p:cTn id="16" dur="500" fill="hold"/>
                                        <p:tgtEl>
                                          <p:spTgt spid="448545"/>
                                        </p:tgtEl>
                                        <p:attrNameLst>
                                          <p:attrName>ppt_h</p:attrName>
                                        </p:attrNameLst>
                                      </p:cBhvr>
                                      <p:tavLst>
                                        <p:tav tm="0">
                                          <p:val>
                                            <p:fltVal val="0"/>
                                          </p:val>
                                        </p:tav>
                                        <p:tav tm="100000">
                                          <p:val>
                                            <p:strVal val="#ppt_h"/>
                                          </p:val>
                                        </p:tav>
                                      </p:tavLst>
                                    </p:anim>
                                    <p:anim calcmode="lin" valueType="num">
                                      <p:cBhvr>
                                        <p:cTn id="17" dur="500" fill="hold"/>
                                        <p:tgtEl>
                                          <p:spTgt spid="448545"/>
                                        </p:tgtEl>
                                        <p:attrNameLst>
                                          <p:attrName>ppt_x</p:attrName>
                                        </p:attrNameLst>
                                      </p:cBhvr>
                                      <p:tavLst>
                                        <p:tav tm="0">
                                          <p:val>
                                            <p:fltVal val="0.5"/>
                                          </p:val>
                                        </p:tav>
                                        <p:tav tm="100000">
                                          <p:val>
                                            <p:strVal val="#ppt_x"/>
                                          </p:val>
                                        </p:tav>
                                      </p:tavLst>
                                    </p:anim>
                                    <p:anim calcmode="lin" valueType="num">
                                      <p:cBhvr>
                                        <p:cTn id="18" dur="500" fill="hold"/>
                                        <p:tgtEl>
                                          <p:spTgt spid="44854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48546"/>
                                        </p:tgtEl>
                                        <p:attrNameLst>
                                          <p:attrName>style.visibility</p:attrName>
                                        </p:attrNameLst>
                                      </p:cBhvr>
                                      <p:to>
                                        <p:strVal val="visible"/>
                                      </p:to>
                                    </p:set>
                                    <p:anim calcmode="lin" valueType="num">
                                      <p:cBhvr>
                                        <p:cTn id="23" dur="500" fill="hold"/>
                                        <p:tgtEl>
                                          <p:spTgt spid="448546"/>
                                        </p:tgtEl>
                                        <p:attrNameLst>
                                          <p:attrName>ppt_w</p:attrName>
                                        </p:attrNameLst>
                                      </p:cBhvr>
                                      <p:tavLst>
                                        <p:tav tm="0">
                                          <p:val>
                                            <p:fltVal val="0"/>
                                          </p:val>
                                        </p:tav>
                                        <p:tav tm="100000">
                                          <p:val>
                                            <p:strVal val="#ppt_w"/>
                                          </p:val>
                                        </p:tav>
                                      </p:tavLst>
                                    </p:anim>
                                    <p:anim calcmode="lin" valueType="num">
                                      <p:cBhvr>
                                        <p:cTn id="24" dur="500" fill="hold"/>
                                        <p:tgtEl>
                                          <p:spTgt spid="448546"/>
                                        </p:tgtEl>
                                        <p:attrNameLst>
                                          <p:attrName>ppt_h</p:attrName>
                                        </p:attrNameLst>
                                      </p:cBhvr>
                                      <p:tavLst>
                                        <p:tav tm="0">
                                          <p:val>
                                            <p:fltVal val="0"/>
                                          </p:val>
                                        </p:tav>
                                        <p:tav tm="100000">
                                          <p:val>
                                            <p:strVal val="#ppt_h"/>
                                          </p:val>
                                        </p:tav>
                                      </p:tavLst>
                                    </p:anim>
                                    <p:anim calcmode="lin" valueType="num">
                                      <p:cBhvr>
                                        <p:cTn id="25" dur="500" fill="hold"/>
                                        <p:tgtEl>
                                          <p:spTgt spid="448546"/>
                                        </p:tgtEl>
                                        <p:attrNameLst>
                                          <p:attrName>ppt_x</p:attrName>
                                        </p:attrNameLst>
                                      </p:cBhvr>
                                      <p:tavLst>
                                        <p:tav tm="0">
                                          <p:val>
                                            <p:fltVal val="0.5"/>
                                          </p:val>
                                        </p:tav>
                                        <p:tav tm="100000">
                                          <p:val>
                                            <p:strVal val="#ppt_x"/>
                                          </p:val>
                                        </p:tav>
                                      </p:tavLst>
                                    </p:anim>
                                    <p:anim calcmode="lin" valueType="num">
                                      <p:cBhvr>
                                        <p:cTn id="26" dur="500" fill="hold"/>
                                        <p:tgtEl>
                                          <p:spTgt spid="44854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grpId="0" nodeType="clickEffect">
                                  <p:stCondLst>
                                    <p:cond delay="0"/>
                                  </p:stCondLst>
                                  <p:childTnLst>
                                    <p:set>
                                      <p:cBhvr>
                                        <p:cTn id="30" dur="1" fill="hold">
                                          <p:stCondLst>
                                            <p:cond delay="0"/>
                                          </p:stCondLst>
                                        </p:cTn>
                                        <p:tgtEl>
                                          <p:spTgt spid="448547"/>
                                        </p:tgtEl>
                                        <p:attrNameLst>
                                          <p:attrName>style.visibility</p:attrName>
                                        </p:attrNameLst>
                                      </p:cBhvr>
                                      <p:to>
                                        <p:strVal val="visible"/>
                                      </p:to>
                                    </p:set>
                                    <p:anim calcmode="lin" valueType="num">
                                      <p:cBhvr>
                                        <p:cTn id="31" dur="500" fill="hold"/>
                                        <p:tgtEl>
                                          <p:spTgt spid="448547"/>
                                        </p:tgtEl>
                                        <p:attrNameLst>
                                          <p:attrName>ppt_w</p:attrName>
                                        </p:attrNameLst>
                                      </p:cBhvr>
                                      <p:tavLst>
                                        <p:tav tm="0">
                                          <p:val>
                                            <p:fltVal val="0"/>
                                          </p:val>
                                        </p:tav>
                                        <p:tav tm="100000">
                                          <p:val>
                                            <p:strVal val="#ppt_w"/>
                                          </p:val>
                                        </p:tav>
                                      </p:tavLst>
                                    </p:anim>
                                    <p:anim calcmode="lin" valueType="num">
                                      <p:cBhvr>
                                        <p:cTn id="32" dur="500" fill="hold"/>
                                        <p:tgtEl>
                                          <p:spTgt spid="448547"/>
                                        </p:tgtEl>
                                        <p:attrNameLst>
                                          <p:attrName>ppt_h</p:attrName>
                                        </p:attrNameLst>
                                      </p:cBhvr>
                                      <p:tavLst>
                                        <p:tav tm="0">
                                          <p:val>
                                            <p:fltVal val="0"/>
                                          </p:val>
                                        </p:tav>
                                        <p:tav tm="100000">
                                          <p:val>
                                            <p:strVal val="#ppt_h"/>
                                          </p:val>
                                        </p:tav>
                                      </p:tavLst>
                                    </p:anim>
                                    <p:anim calcmode="lin" valueType="num">
                                      <p:cBhvr>
                                        <p:cTn id="33" dur="500" fill="hold"/>
                                        <p:tgtEl>
                                          <p:spTgt spid="448547"/>
                                        </p:tgtEl>
                                        <p:attrNameLst>
                                          <p:attrName>ppt_x</p:attrName>
                                        </p:attrNameLst>
                                      </p:cBhvr>
                                      <p:tavLst>
                                        <p:tav tm="0">
                                          <p:val>
                                            <p:fltVal val="0.5"/>
                                          </p:val>
                                        </p:tav>
                                        <p:tav tm="100000">
                                          <p:val>
                                            <p:strVal val="#ppt_x"/>
                                          </p:val>
                                        </p:tav>
                                      </p:tavLst>
                                    </p:anim>
                                    <p:anim calcmode="lin" valueType="num">
                                      <p:cBhvr>
                                        <p:cTn id="34" dur="500" fill="hold"/>
                                        <p:tgtEl>
                                          <p:spTgt spid="448547"/>
                                        </p:tgtEl>
                                        <p:attrNameLst>
                                          <p:attrName>ppt_y</p:attrName>
                                        </p:attrNameLst>
                                      </p:cBhvr>
                                      <p:tavLst>
                                        <p:tav tm="0">
                                          <p:val>
                                            <p:fltVal val="0.5"/>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528" fill="hold" grpId="0" nodeType="clickEffect">
                                  <p:stCondLst>
                                    <p:cond delay="0"/>
                                  </p:stCondLst>
                                  <p:childTnLst>
                                    <p:set>
                                      <p:cBhvr>
                                        <p:cTn id="38" dur="1" fill="hold">
                                          <p:stCondLst>
                                            <p:cond delay="0"/>
                                          </p:stCondLst>
                                        </p:cTn>
                                        <p:tgtEl>
                                          <p:spTgt spid="448548"/>
                                        </p:tgtEl>
                                        <p:attrNameLst>
                                          <p:attrName>style.visibility</p:attrName>
                                        </p:attrNameLst>
                                      </p:cBhvr>
                                      <p:to>
                                        <p:strVal val="visible"/>
                                      </p:to>
                                    </p:set>
                                    <p:anim calcmode="lin" valueType="num">
                                      <p:cBhvr>
                                        <p:cTn id="39" dur="500" fill="hold"/>
                                        <p:tgtEl>
                                          <p:spTgt spid="448548"/>
                                        </p:tgtEl>
                                        <p:attrNameLst>
                                          <p:attrName>ppt_w</p:attrName>
                                        </p:attrNameLst>
                                      </p:cBhvr>
                                      <p:tavLst>
                                        <p:tav tm="0">
                                          <p:val>
                                            <p:fltVal val="0"/>
                                          </p:val>
                                        </p:tav>
                                        <p:tav tm="100000">
                                          <p:val>
                                            <p:strVal val="#ppt_w"/>
                                          </p:val>
                                        </p:tav>
                                      </p:tavLst>
                                    </p:anim>
                                    <p:anim calcmode="lin" valueType="num">
                                      <p:cBhvr>
                                        <p:cTn id="40" dur="500" fill="hold"/>
                                        <p:tgtEl>
                                          <p:spTgt spid="448548"/>
                                        </p:tgtEl>
                                        <p:attrNameLst>
                                          <p:attrName>ppt_h</p:attrName>
                                        </p:attrNameLst>
                                      </p:cBhvr>
                                      <p:tavLst>
                                        <p:tav tm="0">
                                          <p:val>
                                            <p:fltVal val="0"/>
                                          </p:val>
                                        </p:tav>
                                        <p:tav tm="100000">
                                          <p:val>
                                            <p:strVal val="#ppt_h"/>
                                          </p:val>
                                        </p:tav>
                                      </p:tavLst>
                                    </p:anim>
                                    <p:anim calcmode="lin" valueType="num">
                                      <p:cBhvr>
                                        <p:cTn id="41" dur="500" fill="hold"/>
                                        <p:tgtEl>
                                          <p:spTgt spid="448548"/>
                                        </p:tgtEl>
                                        <p:attrNameLst>
                                          <p:attrName>ppt_x</p:attrName>
                                        </p:attrNameLst>
                                      </p:cBhvr>
                                      <p:tavLst>
                                        <p:tav tm="0">
                                          <p:val>
                                            <p:fltVal val="0.5"/>
                                          </p:val>
                                        </p:tav>
                                        <p:tav tm="100000">
                                          <p:val>
                                            <p:strVal val="#ppt_x"/>
                                          </p:val>
                                        </p:tav>
                                      </p:tavLst>
                                    </p:anim>
                                    <p:anim calcmode="lin" valueType="num">
                                      <p:cBhvr>
                                        <p:cTn id="42" dur="500" fill="hold"/>
                                        <p:tgtEl>
                                          <p:spTgt spid="4485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8543" grpId="0" autoUpdateAnimBg="0"/>
      <p:bldP spid="448545" grpId="0" autoUpdateAnimBg="0"/>
      <p:bldP spid="448546" grpId="0" autoUpdateAnimBg="0"/>
      <p:bldP spid="448547" grpId="0" autoUpdateAnimBg="0"/>
      <p:bldP spid="448548"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0385" name="Object 2"/>
          <p:cNvGraphicFramePr>
            <a:graphicFrameLocks noChangeAspect="1"/>
          </p:cNvGraphicFramePr>
          <p:nvPr/>
        </p:nvGraphicFramePr>
        <p:xfrm>
          <a:off x="0" y="0"/>
          <a:ext cx="4267200" cy="6858000"/>
        </p:xfrm>
        <a:graphic>
          <a:graphicData uri="http://schemas.openxmlformats.org/presentationml/2006/ole">
            <mc:AlternateContent xmlns:mc="http://schemas.openxmlformats.org/markup-compatibility/2006">
              <mc:Choice xmlns:v="urn:schemas-microsoft-com:vml" Requires="v">
                <p:oleObj spid="_x0000_s400609" name="Document" r:id="rId4" imgW="1168254" imgH="2539683" progId="Word.Document.8">
                  <p:embed/>
                </p:oleObj>
              </mc:Choice>
              <mc:Fallback>
                <p:oleObj name="Document" r:id="rId4" imgW="1168254" imgH="2539683"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672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36547" name="WordArt 3"/>
          <p:cNvSpPr>
            <a:spLocks noChangeArrowheads="1" noChangeShapeType="1" noTextEdit="1"/>
          </p:cNvSpPr>
          <p:nvPr/>
        </p:nvSpPr>
        <p:spPr bwMode="auto">
          <a:xfrm>
            <a:off x="1181100" y="332656"/>
            <a:ext cx="6134100" cy="638175"/>
          </a:xfrm>
          <a:prstGeom prst="rect">
            <a:avLst/>
          </a:prstGeom>
        </p:spPr>
        <p:txBody>
          <a:bodyPr wrap="none" fromWordArt="1">
            <a:prstTxWarp prst="textPlain">
              <a:avLst>
                <a:gd name="adj" fmla="val 50000"/>
              </a:avLst>
            </a:prstTxWarp>
          </a:bodyPr>
          <a:lstStyle/>
          <a:p>
            <a:pPr algn="ctr">
              <a:defRPr/>
            </a:pPr>
            <a:r>
              <a:rPr lang="en-US" sz="4400" b="1" kern="10" dirty="0">
                <a:ln w="9525">
                  <a:solidFill>
                    <a:schemeClr val="folHlink"/>
                  </a:solidFill>
                  <a:round/>
                  <a:headEnd/>
                  <a:tailEnd/>
                </a:ln>
                <a:solidFill>
                  <a:schemeClr val="folHlink"/>
                </a:solidFill>
                <a:effectLst>
                  <a:glow rad="279400">
                    <a:srgbClr val="000000">
                      <a:alpha val="85000"/>
                    </a:srgbClr>
                  </a:glow>
                  <a:outerShdw blurRad="63500" dist="563972" dir="14049741" sx="125000" sy="125000" algn="tl" rotWithShape="0">
                    <a:srgbClr val="C7DFD3">
                      <a:alpha val="74997"/>
                    </a:srgbClr>
                  </a:outerShdw>
                </a:effectLst>
                <a:latin typeface="Arial"/>
                <a:ea typeface="Times New Roman"/>
                <a:cs typeface="Arial"/>
              </a:rPr>
              <a:t>CANAANITE HIGH GOD</a:t>
            </a:r>
          </a:p>
        </p:txBody>
      </p:sp>
      <p:sp>
        <p:nvSpPr>
          <p:cNvPr id="236548" name="Text Box 4"/>
          <p:cNvSpPr txBox="1">
            <a:spLocks noChangeArrowheads="1"/>
          </p:cNvSpPr>
          <p:nvPr/>
        </p:nvSpPr>
        <p:spPr bwMode="auto">
          <a:xfrm>
            <a:off x="4648200" y="2374900"/>
            <a:ext cx="4267200" cy="45720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defRPr/>
            </a:pPr>
            <a:r>
              <a:rPr lang="en-US" sz="2400" b="1" dirty="0">
                <a:effectLst>
                  <a:outerShdw blurRad="50800" dist="88900" dir="2700000" algn="tl" rotWithShape="0">
                    <a:srgbClr val="000000"/>
                  </a:outerShdw>
                </a:effectLst>
                <a:latin typeface="Arial" charset="0"/>
              </a:rPr>
              <a:t>Lord, master, owner</a:t>
            </a:r>
            <a:endParaRPr lang="en-US" b="1" dirty="0">
              <a:effectLst>
                <a:outerShdw blurRad="50800" dist="88900" dir="2700000" algn="tl" rotWithShape="0">
                  <a:srgbClr val="000000"/>
                </a:outerShdw>
              </a:effectLst>
              <a:latin typeface="Arial" charset="0"/>
            </a:endParaRPr>
          </a:p>
        </p:txBody>
      </p:sp>
      <p:sp>
        <p:nvSpPr>
          <p:cNvPr id="236549" name="Text Box 5"/>
          <p:cNvSpPr txBox="1">
            <a:spLocks noChangeArrowheads="1"/>
          </p:cNvSpPr>
          <p:nvPr/>
        </p:nvSpPr>
        <p:spPr bwMode="auto">
          <a:xfrm>
            <a:off x="4191000" y="2894013"/>
            <a:ext cx="4953000" cy="830262"/>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defRPr/>
            </a:pPr>
            <a:r>
              <a:rPr lang="en-US" sz="2400" b="1" dirty="0">
                <a:effectLst>
                  <a:outerShdw blurRad="50800" dist="88900" dir="2700000" algn="tl" rotWithShape="0">
                    <a:srgbClr val="000000"/>
                  </a:outerShdw>
                </a:effectLst>
                <a:latin typeface="Arial" charset="0"/>
                <a:ea typeface="SimSun" charset="0"/>
                <a:cs typeface="SimSun" charset="0"/>
              </a:rPr>
              <a:t>Chief male deity of the Phoenicians and Canaanites</a:t>
            </a:r>
            <a:endParaRPr lang="en-US" b="1" dirty="0">
              <a:effectLst>
                <a:outerShdw blurRad="50800" dist="88900" dir="2700000" algn="tl" rotWithShape="0">
                  <a:srgbClr val="000000"/>
                </a:outerShdw>
              </a:effectLst>
              <a:latin typeface="Arial" charset="0"/>
              <a:ea typeface="SimSun" charset="0"/>
              <a:cs typeface="SimSun" charset="0"/>
            </a:endParaRPr>
          </a:p>
        </p:txBody>
      </p:sp>
      <p:sp>
        <p:nvSpPr>
          <p:cNvPr id="236550" name="Text Box 6"/>
          <p:cNvSpPr txBox="1">
            <a:spLocks noChangeArrowheads="1"/>
          </p:cNvSpPr>
          <p:nvPr/>
        </p:nvSpPr>
        <p:spPr bwMode="auto">
          <a:xfrm>
            <a:off x="4191000" y="3778250"/>
            <a:ext cx="4953000" cy="830263"/>
          </a:xfrm>
          <a:prstGeom prst="rect">
            <a:avLst/>
          </a:prstGeom>
          <a:noFill/>
          <a:ln w="9525">
            <a:noFill/>
            <a:miter lim="800000"/>
            <a:headEnd/>
            <a:tailEnd/>
          </a:ln>
          <a:effectLst/>
        </p:spPr>
        <p:txBody>
          <a:bodyPr>
            <a:spAutoFit/>
          </a:bodyPr>
          <a:lstStyle/>
          <a:p>
            <a:pPr algn="ctr" eaLnBrk="0" hangingPunct="0">
              <a:defRPr/>
            </a:pPr>
            <a:r>
              <a:rPr lang="en-US" sz="2400" b="1" dirty="0">
                <a:effectLst>
                  <a:outerShdw blurRad="50800" dist="88900" dir="2700000" algn="tl" rotWithShape="0">
                    <a:srgbClr val="000000"/>
                  </a:outerShdw>
                </a:effectLst>
                <a:latin typeface="Arial" pitchFamily="-112" charset="0"/>
                <a:ea typeface="SimSun" pitchFamily="2" charset="-122"/>
                <a:cs typeface="SimSun" pitchFamily="2" charset="-122"/>
              </a:rPr>
              <a:t>Worshipped in the high places of Moab (Num. 22:41)</a:t>
            </a:r>
          </a:p>
        </p:txBody>
      </p:sp>
      <p:sp>
        <p:nvSpPr>
          <p:cNvPr id="236551" name="Text Box 7"/>
          <p:cNvSpPr txBox="1">
            <a:spLocks noChangeArrowheads="1"/>
          </p:cNvSpPr>
          <p:nvPr/>
        </p:nvSpPr>
        <p:spPr bwMode="auto">
          <a:xfrm>
            <a:off x="4191000" y="1127125"/>
            <a:ext cx="4953000" cy="1200150"/>
          </a:xfrm>
          <a:prstGeom prst="rect">
            <a:avLst/>
          </a:prstGeom>
          <a:noFill/>
          <a:ln w="9525">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defRPr/>
            </a:pPr>
            <a:r>
              <a:rPr lang="en-US" sz="2400" b="1">
                <a:effectLst>
                  <a:outerShdw blurRad="50800" dist="88900" dir="2700000" algn="tl" rotWithShape="0">
                    <a:srgbClr val="000000"/>
                  </a:outerShdw>
                </a:effectLst>
                <a:latin typeface="Arial" charset="0"/>
              </a:rPr>
              <a:t>Prince of the earth, god of fertility, lord of sky and earth, god of thunder and lightning etc</a:t>
            </a:r>
            <a:endParaRPr lang="en-US" b="1">
              <a:effectLst>
                <a:outerShdw blurRad="50800" dist="88900" dir="2700000" algn="tl" rotWithShape="0">
                  <a:srgbClr val="000000"/>
                </a:outerShdw>
              </a:effectLst>
              <a:latin typeface="Arial" charset="0"/>
            </a:endParaRPr>
          </a:p>
        </p:txBody>
      </p:sp>
      <p:sp>
        <p:nvSpPr>
          <p:cNvPr id="236553" name="Rectangle 9"/>
          <p:cNvSpPr>
            <a:spLocks noGrp="1" noChangeArrowheads="1"/>
          </p:cNvSpPr>
          <p:nvPr>
            <p:ph type="title"/>
          </p:nvPr>
        </p:nvSpPr>
        <p:spPr>
          <a:xfrm>
            <a:off x="755576" y="4539309"/>
            <a:ext cx="7772400" cy="2057400"/>
          </a:xfrm>
          <a:effectLst>
            <a:outerShdw blurRad="63500" dist="35921" dir="2700000" algn="ctr" rotWithShape="0">
              <a:srgbClr val="000000">
                <a:alpha val="74998"/>
              </a:srgbClr>
            </a:outerShdw>
          </a:effectLst>
        </p:spPr>
        <p:txBody>
          <a:bodyPr/>
          <a:lstStyle/>
          <a:p>
            <a:pPr eaLnBrk="1" hangingPunct="1">
              <a:defRPr/>
            </a:pPr>
            <a:r>
              <a:rPr lang="en-US" sz="20000" dirty="0">
                <a:solidFill>
                  <a:schemeClr val="tx1"/>
                </a:solidFill>
                <a:effectLst>
                  <a:glow rad="279400">
                    <a:srgbClr val="000000">
                      <a:alpha val="85000"/>
                    </a:srgbClr>
                  </a:glow>
                </a:effectLst>
                <a:ea typeface="+mj-ea"/>
                <a:cs typeface="+mj-cs"/>
              </a:rPr>
              <a:t>BAAL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36547"/>
                                        </p:tgtEl>
                                        <p:attrNameLst>
                                          <p:attrName>style.visibility</p:attrName>
                                        </p:attrNameLst>
                                      </p:cBhvr>
                                      <p:to>
                                        <p:strVal val="visible"/>
                                      </p:to>
                                    </p:set>
                                    <p:anim calcmode="lin" valueType="num">
                                      <p:cBhvr>
                                        <p:cTn id="7" dur="1000" fill="hold"/>
                                        <p:tgtEl>
                                          <p:spTgt spid="236547"/>
                                        </p:tgtEl>
                                        <p:attrNameLst>
                                          <p:attrName>ppt_w</p:attrName>
                                        </p:attrNameLst>
                                      </p:cBhvr>
                                      <p:tavLst>
                                        <p:tav tm="0">
                                          <p:val>
                                            <p:fltVal val="0"/>
                                          </p:val>
                                        </p:tav>
                                        <p:tav tm="100000">
                                          <p:val>
                                            <p:strVal val="#ppt_w"/>
                                          </p:val>
                                        </p:tav>
                                      </p:tavLst>
                                    </p:anim>
                                    <p:anim calcmode="lin" valueType="num">
                                      <p:cBhvr>
                                        <p:cTn id="8" dur="1000" fill="hold"/>
                                        <p:tgtEl>
                                          <p:spTgt spid="236547"/>
                                        </p:tgtEl>
                                        <p:attrNameLst>
                                          <p:attrName>ppt_h</p:attrName>
                                        </p:attrNameLst>
                                      </p:cBhvr>
                                      <p:tavLst>
                                        <p:tav tm="0">
                                          <p:val>
                                            <p:fltVal val="0"/>
                                          </p:val>
                                        </p:tav>
                                        <p:tav tm="100000">
                                          <p:val>
                                            <p:strVal val="#ppt_h"/>
                                          </p:val>
                                        </p:tav>
                                      </p:tavLst>
                                    </p:anim>
                                    <p:anim calcmode="lin" valueType="num">
                                      <p:cBhvr>
                                        <p:cTn id="9" dur="1000" fill="hold"/>
                                        <p:tgtEl>
                                          <p:spTgt spid="2365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4" presetClass="entr" presetSubtype="0" fill="hold" grpId="0" nodeType="clickEffect">
                                  <p:stCondLst>
                                    <p:cond delay="0"/>
                                  </p:stCondLst>
                                  <p:childTnLst>
                                    <p:set>
                                      <p:cBhvr>
                                        <p:cTn id="14" dur="1" fill="hold">
                                          <p:stCondLst>
                                            <p:cond delay="499"/>
                                          </p:stCondLst>
                                        </p:cTn>
                                        <p:tgtEl>
                                          <p:spTgt spid="236551"/>
                                        </p:tgtEl>
                                        <p:attrNameLst>
                                          <p:attrName>style.visibility</p:attrName>
                                        </p:attrNameLst>
                                      </p:cBhvr>
                                      <p:to>
                                        <p:strVal val="visible"/>
                                      </p:to>
                                    </p:set>
                                    <p:anim to="" calcmode="lin" valueType="num">
                                      <p:cBhvr>
                                        <p:cTn id="15" dur="1" fill="hold"/>
                                        <p:tgtEl>
                                          <p:spTgt spid="236551"/>
                                        </p:tgtEl>
                                        <p:attrNameLst>
                                          <p:attrName/>
                                        </p:attrNameLst>
                                      </p:cBhvr>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4" presetClass="entr" presetSubtype="0" fill="hold" grpId="0" nodeType="clickEffect">
                                  <p:stCondLst>
                                    <p:cond delay="0"/>
                                  </p:stCondLst>
                                  <p:iterate type="wd">
                                    <p:tmAbs val="300"/>
                                  </p:iterate>
                                  <p:childTnLst>
                                    <p:set>
                                      <p:cBhvr>
                                        <p:cTn id="19" dur="1" fill="hold">
                                          <p:stCondLst>
                                            <p:cond delay="299"/>
                                          </p:stCondLst>
                                        </p:cTn>
                                        <p:tgtEl>
                                          <p:spTgt spid="236548"/>
                                        </p:tgtEl>
                                        <p:attrNameLst>
                                          <p:attrName>style.visibility</p:attrName>
                                        </p:attrNameLst>
                                      </p:cBhvr>
                                      <p:to>
                                        <p:strVal val="visible"/>
                                      </p:to>
                                    </p:set>
                                    <p:anim to="" calcmode="lin" valueType="num">
                                      <p:cBhvr>
                                        <p:cTn id="20" dur="1" fill="hold"/>
                                        <p:tgtEl>
                                          <p:spTgt spid="236548"/>
                                        </p:tgtEl>
                                        <p:attrNameLst>
                                          <p:attrName/>
                                        </p:attrNameLst>
                                      </p:cBhvr>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236549"/>
                                        </p:tgtEl>
                                        <p:attrNameLst>
                                          <p:attrName>style.visibility</p:attrName>
                                        </p:attrNameLst>
                                      </p:cBhvr>
                                      <p:to>
                                        <p:strVal val="visible"/>
                                      </p:to>
                                    </p:set>
                                    <p:anim to="" calcmode="lin" valueType="num">
                                      <p:cBhvr>
                                        <p:cTn id="25" dur="1" fill="hold"/>
                                        <p:tgtEl>
                                          <p:spTgt spid="236549"/>
                                        </p:tgtEl>
                                        <p:attrNameLst>
                                          <p:attrName/>
                                        </p:attrNameLst>
                                      </p:cBhvr>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4" presetClass="entr" presetSubtype="0" fill="hold" grpId="0" nodeType="clickEffect">
                                  <p:stCondLst>
                                    <p:cond delay="0"/>
                                  </p:stCondLst>
                                  <p:childTnLst>
                                    <p:set>
                                      <p:cBhvr>
                                        <p:cTn id="29" dur="1" fill="hold">
                                          <p:stCondLst>
                                            <p:cond delay="499"/>
                                          </p:stCondLst>
                                        </p:cTn>
                                        <p:tgtEl>
                                          <p:spTgt spid="236550"/>
                                        </p:tgtEl>
                                        <p:attrNameLst>
                                          <p:attrName>style.visibility</p:attrName>
                                        </p:attrNameLst>
                                      </p:cBhvr>
                                      <p:to>
                                        <p:strVal val="visible"/>
                                      </p:to>
                                    </p:set>
                                    <p:anim to="" calcmode="lin" valueType="num">
                                      <p:cBhvr>
                                        <p:cTn id="30" dur="1" fill="hold"/>
                                        <p:tgtEl>
                                          <p:spTgt spid="2365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8" grpId="0" autoUpdateAnimBg="0"/>
      <p:bldP spid="236549" grpId="0" autoUpdateAnimBg="0"/>
      <p:bldP spid="236550" grpId="0" autoUpdateAnimBg="0"/>
      <p:bldP spid="236551"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07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0" y="4438853"/>
            <a:ext cx="9144000" cy="923330"/>
          </a:xfrm>
          <a:prstGeom prst="rect">
            <a:avLst/>
          </a:prstGeom>
          <a:noFill/>
        </p:spPr>
        <p:txBody>
          <a:bodyPr wrap="square">
            <a:spAutoFit/>
          </a:bodyPr>
          <a:lstStyle/>
          <a:p>
            <a:pPr algn="ctr" eaLnBrk="0" hangingPunct="0">
              <a:defRPr/>
            </a:pPr>
            <a:r>
              <a:rPr lang="en-US" sz="5400" b="1" dirty="0">
                <a:solidFill>
                  <a:srgbClr val="6BCBF4"/>
                </a:solidFill>
                <a:effectLst>
                  <a:glow rad="228600">
                    <a:srgbClr val="000000">
                      <a:alpha val="75000"/>
                    </a:srgbClr>
                  </a:glow>
                  <a:outerShdw blurRad="50800" dist="38100" dir="2700000" algn="tl" rotWithShape="0">
                    <a:srgbClr val="000000"/>
                  </a:outerShdw>
                </a:effectLst>
                <a:latin typeface="Arial" charset="0"/>
              </a:rPr>
              <a:t>ELIJAH FED BY RAVENS</a:t>
            </a:r>
          </a:p>
        </p:txBody>
      </p:sp>
      <p:pic>
        <p:nvPicPr>
          <p:cNvPr id="289796"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17690" y="5302949"/>
            <a:ext cx="8658766" cy="646331"/>
          </a:xfrm>
          <a:prstGeom prst="rect">
            <a:avLst/>
          </a:prstGeom>
          <a:noFill/>
        </p:spPr>
        <p:txBody>
          <a:bodyPr wrap="square">
            <a:spAutoFit/>
          </a:bodyPr>
          <a:lstStyle/>
          <a:p>
            <a:pPr algn="r" eaLnBrk="0" hangingPunct="0">
              <a:defRPr/>
            </a:pPr>
            <a:r>
              <a:rPr lang="en-US" sz="3600" b="1" dirty="0">
                <a:solidFill>
                  <a:srgbClr val="FFFFFF"/>
                </a:solidFill>
                <a:effectLst>
                  <a:glow rad="228600">
                    <a:srgbClr val="000000">
                      <a:alpha val="75000"/>
                    </a:srgbClr>
                  </a:glow>
                  <a:outerShdw blurRad="50800" dist="38100" dir="2700000" algn="tl" rotWithShape="0">
                    <a:srgbClr val="000000"/>
                  </a:outerShdw>
                </a:effectLst>
                <a:latin typeface="Arial" charset="0"/>
              </a:rPr>
              <a:t>1 Kings 17:1-9</a:t>
            </a:r>
          </a:p>
        </p:txBody>
      </p:sp>
      <p:grpSp>
        <p:nvGrpSpPr>
          <p:cNvPr id="9" name="Group 8"/>
          <p:cNvGrpSpPr/>
          <p:nvPr/>
        </p:nvGrpSpPr>
        <p:grpSpPr>
          <a:xfrm>
            <a:off x="251520" y="188640"/>
            <a:ext cx="3312880" cy="1245862"/>
            <a:chOff x="5508104" y="620690"/>
            <a:chExt cx="3312880" cy="1245862"/>
          </a:xfrm>
        </p:grpSpPr>
        <p:grpSp>
          <p:nvGrpSpPr>
            <p:cNvPr id="10" name="Group 9"/>
            <p:cNvGrpSpPr/>
            <p:nvPr/>
          </p:nvGrpSpPr>
          <p:grpSpPr>
            <a:xfrm>
              <a:off x="5508104" y="620690"/>
              <a:ext cx="2376264" cy="1245862"/>
              <a:chOff x="5508104" y="620690"/>
              <a:chExt cx="2376264" cy="1245862"/>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3" name="Rectangle 12"/>
              <p:cNvSpPr/>
              <p:nvPr/>
            </p:nvSpPr>
            <p:spPr>
              <a:xfrm>
                <a:off x="6660232" y="656688"/>
                <a:ext cx="1152128" cy="1188136"/>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1" name="TextBox 10"/>
            <p:cNvSpPr txBox="1"/>
            <p:nvPr/>
          </p:nvSpPr>
          <p:spPr>
            <a:xfrm>
              <a:off x="6660232" y="692696"/>
              <a:ext cx="2160752" cy="1148007"/>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en-US" altLang="zh-CN" sz="3600" b="0" i="0" u="none" strike="noStrike" kern="0" cap="none" spc="-250" normalizeH="0" baseline="0" noProof="0" dirty="0">
                  <a:ln>
                    <a:noFill/>
                  </a:ln>
                  <a:solidFill>
                    <a:srgbClr val="002060"/>
                  </a:solidFill>
                  <a:effectLst/>
                  <a:uLnTx/>
                  <a:uFillTx/>
                  <a:latin typeface="Avenir Black"/>
                  <a:cs typeface="Avenir Black"/>
                </a:rPr>
                <a:t>Free</a:t>
              </a:r>
              <a:br>
                <a:rPr kumimoji="0" lang="en-US" altLang="zh-CN" sz="3200" b="0" i="0" u="none" strike="noStrike" kern="0" cap="none" spc="-250" normalizeH="0" baseline="0" noProof="0" dirty="0">
                  <a:ln>
                    <a:noFill/>
                  </a:ln>
                  <a:solidFill>
                    <a:srgbClr val="002060"/>
                  </a:solidFill>
                  <a:effectLst/>
                  <a:uLnTx/>
                  <a:uFillTx/>
                  <a:latin typeface="Avenir Black"/>
                  <a:cs typeface="Avenir Black"/>
                </a:rPr>
              </a:br>
              <a:r>
                <a:rPr kumimoji="0" lang="en-US" altLang="zh-CN" sz="3200" b="0" i="0" u="none" strike="noStrike" kern="0" cap="none" spc="-250" normalizeH="0" baseline="0" noProof="0" dirty="0">
                  <a:ln>
                    <a:noFill/>
                  </a:ln>
                  <a:solidFill>
                    <a:srgbClr val="36BAD5"/>
                  </a:solidFill>
                  <a:effectLst/>
                  <a:uLnTx/>
                  <a:uFillTx/>
                  <a:latin typeface="Avenir Black"/>
                  <a:cs typeface="Avenir Black"/>
                </a:rPr>
                <a:t>Bible </a:t>
              </a:r>
              <a:br>
                <a:rPr kumimoji="0" lang="en-US" altLang="zh-CN" sz="3200" b="0" i="0" u="none" strike="noStrike" kern="0" cap="none" spc="-250" normalizeH="0" baseline="0" noProof="0" dirty="0">
                  <a:ln>
                    <a:noFill/>
                  </a:ln>
                  <a:solidFill>
                    <a:srgbClr val="002060"/>
                  </a:solidFill>
                  <a:effectLst/>
                  <a:uLnTx/>
                  <a:uFillTx/>
                  <a:latin typeface="Avenir Black"/>
                  <a:cs typeface="Avenir Black"/>
                </a:rPr>
              </a:br>
              <a:r>
                <a:rPr kumimoji="0" lang="en-US" altLang="zh-CN" sz="2800" b="0" i="0" u="none" strike="noStrike" kern="0" cap="none" spc="-250" normalizeH="0" baseline="0" noProof="0" dirty="0">
                  <a:ln>
                    <a:noFill/>
                  </a:ln>
                  <a:solidFill>
                    <a:srgbClr val="002060"/>
                  </a:solidFill>
                  <a:effectLst/>
                  <a:uLnTx/>
                  <a:uFillTx/>
                  <a:latin typeface="Avenir Black"/>
                  <a:cs typeface="Avenir Black"/>
                </a:rPr>
                <a:t>images</a:t>
              </a:r>
              <a:endParaRPr kumimoji="0" lang="en-GB" sz="4800" b="0" i="0" u="none" strike="noStrike" kern="0" cap="none" spc="-250" normalizeH="0" baseline="0" noProof="0" dirty="0">
                <a:ln>
                  <a:noFill/>
                </a:ln>
                <a:solidFill>
                  <a:srgbClr val="002060"/>
                </a:solidFill>
                <a:effectLst/>
                <a:uLnTx/>
                <a:uFillTx/>
                <a:latin typeface="Avenir Black"/>
                <a:cs typeface="Avenir Black"/>
              </a:endParaRPr>
            </a:p>
          </p:txBody>
        </p:sp>
      </p:grpSp>
    </p:spTree>
    <p:extLst>
      <p:ext uri="{BB962C8B-B14F-4D97-AF65-F5344CB8AC3E}">
        <p14:creationId xmlns:p14="http://schemas.microsoft.com/office/powerpoint/2010/main" val="410200329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3" descr="01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descr="02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03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3" descr="04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05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2" descr="07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2" descr="08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5" name="Picture 2" descr="09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0" y="1295400"/>
            <a:ext cx="9144000" cy="1143000"/>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Establishment of Solomon</a:t>
            </a:r>
            <a:b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1 Kings 1–2</a:t>
            </a:r>
          </a:p>
        </p:txBody>
      </p:sp>
      <p:sp>
        <p:nvSpPr>
          <p:cNvPr id="100355" name="Rectangle 3"/>
          <p:cNvSpPr>
            <a:spLocks noChangeArrowheads="1"/>
          </p:cNvSpPr>
          <p:nvPr/>
        </p:nvSpPr>
        <p:spPr bwMode="auto">
          <a:xfrm>
            <a:off x="0" y="2438400"/>
            <a:ext cx="9144000" cy="1143000"/>
          </a:xfrm>
          <a:prstGeom prst="rect">
            <a:avLst/>
          </a:prstGeom>
          <a:solidFill>
            <a:srgbClr val="00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Rise of Solomon</a:t>
            </a:r>
            <a:b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 Kings 3–8</a:t>
            </a:r>
          </a:p>
        </p:txBody>
      </p:sp>
      <p:sp>
        <p:nvSpPr>
          <p:cNvPr id="100356" name="Rectangle 4"/>
          <p:cNvSpPr>
            <a:spLocks noChangeArrowheads="1"/>
          </p:cNvSpPr>
          <p:nvPr/>
        </p:nvSpPr>
        <p:spPr bwMode="auto">
          <a:xfrm>
            <a:off x="0" y="4648200"/>
            <a:ext cx="9144000" cy="114300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Early Divided Kingdom</a:t>
            </a:r>
            <a:br>
              <a:rPr kumimoji="0" 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1 Kings 12:1–16:28</a:t>
            </a:r>
          </a:p>
        </p:txBody>
      </p:sp>
      <p:sp>
        <p:nvSpPr>
          <p:cNvPr id="100357" name="Rectangle 5"/>
          <p:cNvSpPr>
            <a:spLocks noChangeArrowheads="1"/>
          </p:cNvSpPr>
          <p:nvPr/>
        </p:nvSpPr>
        <p:spPr bwMode="auto">
          <a:xfrm>
            <a:off x="0" y="5791200"/>
            <a:ext cx="9144000" cy="11430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Elijah &amp; Ahab</a:t>
            </a:r>
            <a:b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1 Kings 16:29–22:40</a:t>
            </a:r>
          </a:p>
        </p:txBody>
      </p:sp>
      <p:sp>
        <p:nvSpPr>
          <p:cNvPr id="333829" name="Rectangle 10"/>
          <p:cNvSpPr>
            <a:spLocks noGrp="1" noChangeArrowheads="1"/>
          </p:cNvSpPr>
          <p:nvPr>
            <p:ph type="title" idx="4294967295"/>
          </p:nvPr>
        </p:nvSpPr>
        <p:spPr>
          <a:xfrm>
            <a:off x="685800" y="0"/>
            <a:ext cx="7772400" cy="1066800"/>
          </a:xfrm>
          <a:solidFill>
            <a:schemeClr val="tx1"/>
          </a:solidFill>
          <a:ln cap="flat">
            <a:solidFill>
              <a:schemeClr val="tx1"/>
            </a:solidFill>
            <a:miter lim="800000"/>
            <a:headEnd/>
            <a:tailEnd/>
          </a:ln>
        </p:spPr>
        <p:txBody>
          <a:bodyPr/>
          <a:lstStyle/>
          <a:p>
            <a:pPr eaLnBrk="1" hangingPunct="1"/>
            <a:r>
              <a:rPr lang="en-US" sz="4000" b="1">
                <a:solidFill>
                  <a:srgbClr val="FFFFFF"/>
                </a:solidFill>
                <a:latin typeface="Arial" charset="0"/>
                <a:ea typeface="ＭＳ Ｐゴシック" charset="0"/>
              </a:rPr>
              <a:t>Outline</a:t>
            </a:r>
          </a:p>
        </p:txBody>
      </p:sp>
      <p:sp>
        <p:nvSpPr>
          <p:cNvPr id="8" name="Rectangle 3"/>
          <p:cNvSpPr>
            <a:spLocks noChangeArrowheads="1"/>
          </p:cNvSpPr>
          <p:nvPr/>
        </p:nvSpPr>
        <p:spPr bwMode="auto">
          <a:xfrm>
            <a:off x="0" y="3581400"/>
            <a:ext cx="9144000" cy="1143000"/>
          </a:xfrm>
          <a:prstGeom prst="rect">
            <a:avLst/>
          </a:prstGeom>
          <a:solidFill>
            <a:schemeClr val="bg2">
              <a:lumMod val="50000"/>
            </a:schemeClr>
          </a:solidFill>
          <a:ln w="9525">
            <a:noFill/>
            <a:miter lim="800000"/>
            <a:headEnd/>
            <a:tailEnd/>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t>Decline of Solomon</a:t>
            </a:r>
            <a:br>
              <a:rPr kumimoji="0" lang="en-US" sz="3600" b="1" i="0" u="none" strike="noStrike" kern="1200" cap="none" spc="0" normalizeH="0" baseline="0" noProof="0">
                <a:ln>
                  <a:noFill/>
                </a:ln>
                <a:solidFill>
                  <a:srgbClr val="FFFFFF"/>
                </a:solidFill>
                <a:effectLst/>
                <a:uLnTx/>
                <a:uFillTx/>
                <a:latin typeface="Arial"/>
                <a:ea typeface="ＭＳ Ｐゴシック" charset="0"/>
                <a:cs typeface="Arial"/>
              </a:rPr>
            </a:br>
            <a:r>
              <a:rPr kumimoji="0" lang="en-US" sz="2800" b="1" i="0" u="none" strike="noStrike" kern="1200" cap="none" spc="0" normalizeH="0" baseline="0" noProof="0">
                <a:ln>
                  <a:noFill/>
                </a:ln>
                <a:solidFill>
                  <a:srgbClr val="FFFFFF"/>
                </a:solidFill>
                <a:effectLst/>
                <a:uLnTx/>
                <a:uFillTx/>
                <a:latin typeface="Arial"/>
                <a:ea typeface="ＭＳ Ｐゴシック" charset="0"/>
                <a:cs typeface="Arial"/>
              </a:rPr>
              <a:t>1 Kings 9–11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additive="base">
                                        <p:cTn id="7" dur="500" fill="hold"/>
                                        <p:tgtEl>
                                          <p:spTgt spid="100354"/>
                                        </p:tgtEl>
                                        <p:attrNameLst>
                                          <p:attrName>ppt_x</p:attrName>
                                        </p:attrNameLst>
                                      </p:cBhvr>
                                      <p:tavLst>
                                        <p:tav tm="0">
                                          <p:val>
                                            <p:strVal val="#ppt_x"/>
                                          </p:val>
                                        </p:tav>
                                        <p:tav tm="100000">
                                          <p:val>
                                            <p:strVal val="#ppt_x"/>
                                          </p:val>
                                        </p:tav>
                                      </p:tavLst>
                                    </p:anim>
                                    <p:anim calcmode="lin" valueType="num">
                                      <p:cBhvr additive="base">
                                        <p:cTn id="8" dur="500" fill="hold"/>
                                        <p:tgtEl>
                                          <p:spTgt spid="10035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0355"/>
                                        </p:tgtEl>
                                        <p:attrNameLst>
                                          <p:attrName>style.visibility</p:attrName>
                                        </p:attrNameLst>
                                      </p:cBhvr>
                                      <p:to>
                                        <p:strVal val="visible"/>
                                      </p:to>
                                    </p:set>
                                    <p:anim calcmode="lin" valueType="num">
                                      <p:cBhvr additive="base">
                                        <p:cTn id="13" dur="500" fill="hold"/>
                                        <p:tgtEl>
                                          <p:spTgt spid="100355"/>
                                        </p:tgtEl>
                                        <p:attrNameLst>
                                          <p:attrName>ppt_x</p:attrName>
                                        </p:attrNameLst>
                                      </p:cBhvr>
                                      <p:tavLst>
                                        <p:tav tm="0">
                                          <p:val>
                                            <p:strVal val="0-#ppt_w/2"/>
                                          </p:val>
                                        </p:tav>
                                        <p:tav tm="100000">
                                          <p:val>
                                            <p:strVal val="#ppt_x"/>
                                          </p:val>
                                        </p:tav>
                                      </p:tavLst>
                                    </p:anim>
                                    <p:anim calcmode="lin" valueType="num">
                                      <p:cBhvr additive="base">
                                        <p:cTn id="14" dur="500" fill="hold"/>
                                        <p:tgtEl>
                                          <p:spTgt spid="10035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0356"/>
                                        </p:tgtEl>
                                        <p:attrNameLst>
                                          <p:attrName>style.visibility</p:attrName>
                                        </p:attrNameLst>
                                      </p:cBhvr>
                                      <p:to>
                                        <p:strVal val="visible"/>
                                      </p:to>
                                    </p:set>
                                    <p:anim calcmode="lin" valueType="num">
                                      <p:cBhvr additive="base">
                                        <p:cTn id="25" dur="500" fill="hold"/>
                                        <p:tgtEl>
                                          <p:spTgt spid="100356"/>
                                        </p:tgtEl>
                                        <p:attrNameLst>
                                          <p:attrName>ppt_x</p:attrName>
                                        </p:attrNameLst>
                                      </p:cBhvr>
                                      <p:tavLst>
                                        <p:tav tm="0">
                                          <p:val>
                                            <p:strVal val="1+#ppt_w/2"/>
                                          </p:val>
                                        </p:tav>
                                        <p:tav tm="100000">
                                          <p:val>
                                            <p:strVal val="#ppt_x"/>
                                          </p:val>
                                        </p:tav>
                                      </p:tavLst>
                                    </p:anim>
                                    <p:anim calcmode="lin" valueType="num">
                                      <p:cBhvr additive="base">
                                        <p:cTn id="26" dur="500" fill="hold"/>
                                        <p:tgtEl>
                                          <p:spTgt spid="10035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357"/>
                                        </p:tgtEl>
                                        <p:attrNameLst>
                                          <p:attrName>style.visibility</p:attrName>
                                        </p:attrNameLst>
                                      </p:cBhvr>
                                      <p:to>
                                        <p:strVal val="visible"/>
                                      </p:to>
                                    </p:set>
                                    <p:anim calcmode="lin" valueType="num">
                                      <p:cBhvr additive="base">
                                        <p:cTn id="31" dur="500" fill="hold"/>
                                        <p:tgtEl>
                                          <p:spTgt spid="100357"/>
                                        </p:tgtEl>
                                        <p:attrNameLst>
                                          <p:attrName>ppt_x</p:attrName>
                                        </p:attrNameLst>
                                      </p:cBhvr>
                                      <p:tavLst>
                                        <p:tav tm="0">
                                          <p:val>
                                            <p:strVal val="#ppt_x"/>
                                          </p:val>
                                        </p:tav>
                                        <p:tav tm="100000">
                                          <p:val>
                                            <p:strVal val="#ppt_x"/>
                                          </p:val>
                                        </p:tav>
                                      </p:tavLst>
                                    </p:anim>
                                    <p:anim calcmode="lin" valueType="num">
                                      <p:cBhvr additive="base">
                                        <p:cTn id="32" dur="500" fill="hold"/>
                                        <p:tgtEl>
                                          <p:spTgt spid="100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animBg="1" autoUpdateAnimBg="0"/>
      <p:bldP spid="100355" grpId="0" animBg="1" autoUpdateAnimBg="0"/>
      <p:bldP spid="100356" grpId="0" animBg="1" autoUpdateAnimBg="0"/>
      <p:bldP spid="100357" grpId="0" animBg="1" autoUpdateAnimBg="0"/>
      <p:bldP spid="8" grpId="0" animBg="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49" name="Picture 2" descr="10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11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2" descr="12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1" name="Picture 2" descr="13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14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69" name="Picture 2" descr="15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2" descr="17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2" descr="18_Elijah_Ravens_JPEG_1024.jpg                                 00DBF677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9" tIns="32852" rIns="63189" bIns="32852" numCol="1" anchor="ctr" anchorCtr="0" compatLnSpc="1">
            <a:prstTxWarp prst="textNoShape">
              <a:avLst/>
            </a:prstTxWarp>
          </a:bodyPr>
          <a:lstStyle/>
          <a:p>
            <a:pPr defTabSz="320975"/>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33"/>
            <a:ext cx="4501008" cy="3288593"/>
          </a:xfrm>
          <a:prstGeom prst="rect">
            <a:avLst/>
          </a:prstGeom>
          <a:solidFill>
            <a:schemeClr val="bg1"/>
          </a:solidFill>
        </p:spPr>
        <p:txBody>
          <a:bodyPr wrap="square" lIns="91341" tIns="45671" rIns="91341" bIns="45671"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3921556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18</a:t>
            </a:r>
          </a:p>
        </p:txBody>
      </p:sp>
    </p:spTree>
    <p:extLst>
      <p:ext uri="{BB962C8B-B14F-4D97-AF65-F5344CB8AC3E}">
        <p14:creationId xmlns:p14="http://schemas.microsoft.com/office/powerpoint/2010/main" val="1775791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Why does unity sometimes lead to division?</a:t>
            </a:r>
          </a:p>
        </p:txBody>
      </p:sp>
      <p:sp>
        <p:nvSpPr>
          <p:cNvPr id="16" name="Rectangle 2"/>
          <p:cNvSpPr txBox="1">
            <a:spLocks noChangeArrowheads="1"/>
          </p:cNvSpPr>
          <p:nvPr/>
        </p:nvSpPr>
        <p:spPr bwMode="auto">
          <a:xfrm>
            <a:off x="0" y="4978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 </a:t>
            </a:r>
            <a:r>
              <a:rPr kumimoji="0" lang="en-US" sz="36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Idolatry</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leads to division </a:t>
            </a:r>
            <a:b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Kings 1–11; 971-931 BC).</a:t>
            </a:r>
          </a:p>
        </p:txBody>
      </p:sp>
      <p:sp>
        <p:nvSpPr>
          <p:cNvPr id="17" name="Rectangle 2">
            <a:extLst>
              <a:ext uri="{FF2B5EF4-FFF2-40B4-BE49-F238E27FC236}">
                <a16:creationId xmlns:a16="http://schemas.microsoft.com/office/drawing/2014/main" id="{EB24A6A4-4D0B-604B-9C5F-8A77D0F13230}"/>
              </a:ext>
            </a:extLst>
          </p:cNvPr>
          <p:cNvSpPr txBox="1">
            <a:spLocks noChangeArrowheads="1"/>
          </p:cNvSpPr>
          <p:nvPr/>
        </p:nvSpPr>
        <p:spPr bwMode="auto">
          <a:xfrm>
            <a:off x="650539" y="2132856"/>
            <a:ext cx="2101295"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Idolatry</a:t>
            </a:r>
          </a:p>
        </p:txBody>
      </p:sp>
      <p:sp>
        <p:nvSpPr>
          <p:cNvPr id="19" name="Notched Right Arrow 18">
            <a:extLst>
              <a:ext uri="{FF2B5EF4-FFF2-40B4-BE49-F238E27FC236}">
                <a16:creationId xmlns:a16="http://schemas.microsoft.com/office/drawing/2014/main" id="{9FAE0A51-A953-3942-B605-57CB66888DDF}"/>
              </a:ext>
            </a:extLst>
          </p:cNvPr>
          <p:cNvSpPr/>
          <p:nvPr/>
        </p:nvSpPr>
        <p:spPr bwMode="auto">
          <a:xfrm>
            <a:off x="2584719" y="312790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0" name="Notched Right Arrow 19">
            <a:extLst>
              <a:ext uri="{FF2B5EF4-FFF2-40B4-BE49-F238E27FC236}">
                <a16:creationId xmlns:a16="http://schemas.microsoft.com/office/drawing/2014/main" id="{F2A87D62-E905-8848-88EC-2EBAC35B8378}"/>
              </a:ext>
            </a:extLst>
          </p:cNvPr>
          <p:cNvSpPr/>
          <p:nvPr/>
        </p:nvSpPr>
        <p:spPr bwMode="auto">
          <a:xfrm>
            <a:off x="5570515" y="312790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nvGrpSpPr>
          <p:cNvPr id="21" name="Group 20">
            <a:extLst>
              <a:ext uri="{FF2B5EF4-FFF2-40B4-BE49-F238E27FC236}">
                <a16:creationId xmlns:a16="http://schemas.microsoft.com/office/drawing/2014/main" id="{00CE5672-3BF5-5F40-8179-6E7185E5F9FD}"/>
              </a:ext>
            </a:extLst>
          </p:cNvPr>
          <p:cNvGrpSpPr/>
          <p:nvPr/>
        </p:nvGrpSpPr>
        <p:grpSpPr>
          <a:xfrm>
            <a:off x="6684618" y="2132856"/>
            <a:ext cx="2220925" cy="3240360"/>
            <a:chOff x="6684618" y="1700808"/>
            <a:chExt cx="2220925" cy="3240360"/>
          </a:xfrm>
        </p:grpSpPr>
        <p:grpSp>
          <p:nvGrpSpPr>
            <p:cNvPr id="22" name="Group 21">
              <a:extLst>
                <a:ext uri="{FF2B5EF4-FFF2-40B4-BE49-F238E27FC236}">
                  <a16:creationId xmlns:a16="http://schemas.microsoft.com/office/drawing/2014/main" id="{8F95A6E2-6E33-DC45-B556-BA98A5358D68}"/>
                </a:ext>
              </a:extLst>
            </p:cNvPr>
            <p:cNvGrpSpPr/>
            <p:nvPr/>
          </p:nvGrpSpPr>
          <p:grpSpPr>
            <a:xfrm>
              <a:off x="6804248" y="3356992"/>
              <a:ext cx="2101295" cy="1584176"/>
              <a:chOff x="6863193" y="3717032"/>
              <a:chExt cx="2101295" cy="1296144"/>
            </a:xfrm>
          </p:grpSpPr>
          <p:sp>
            <p:nvSpPr>
              <p:cNvPr id="27" name="Rectangle 2">
                <a:extLst>
                  <a:ext uri="{FF2B5EF4-FFF2-40B4-BE49-F238E27FC236}">
                    <a16:creationId xmlns:a16="http://schemas.microsoft.com/office/drawing/2014/main" id="{1C282AF6-8493-1A4B-8D6B-2DBC9CE21B7E}"/>
                  </a:ext>
                </a:extLst>
              </p:cNvPr>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28" name="Picture 27">
                <a:extLst>
                  <a:ext uri="{FF2B5EF4-FFF2-40B4-BE49-F238E27FC236}">
                    <a16:creationId xmlns:a16="http://schemas.microsoft.com/office/drawing/2014/main" id="{DC5C1F7A-7E60-4F4F-8DC2-D726F93AB25A}"/>
                  </a:ext>
                </a:extLst>
              </p:cNvPr>
              <p:cNvPicPr>
                <a:picLocks noChangeAspect="1"/>
              </p:cNvPicPr>
              <p:nvPr/>
            </p:nvPicPr>
            <p:blipFill>
              <a:blip r:embed="rId3"/>
              <a:stretch>
                <a:fillRect/>
              </a:stretch>
            </p:blipFill>
            <p:spPr>
              <a:xfrm>
                <a:off x="6876256" y="3717032"/>
                <a:ext cx="2088232" cy="1031064"/>
              </a:xfrm>
              <a:prstGeom prst="rect">
                <a:avLst/>
              </a:prstGeom>
            </p:spPr>
          </p:pic>
        </p:grpSp>
        <p:grpSp>
          <p:nvGrpSpPr>
            <p:cNvPr id="23" name="Group 22">
              <a:extLst>
                <a:ext uri="{FF2B5EF4-FFF2-40B4-BE49-F238E27FC236}">
                  <a16:creationId xmlns:a16="http://schemas.microsoft.com/office/drawing/2014/main" id="{FE78726C-5B97-054C-8851-FFE5520478C8}"/>
                </a:ext>
              </a:extLst>
            </p:cNvPr>
            <p:cNvGrpSpPr/>
            <p:nvPr/>
          </p:nvGrpSpPr>
          <p:grpSpPr>
            <a:xfrm rot="10800000">
              <a:off x="6804247" y="1700808"/>
              <a:ext cx="2101295" cy="1512168"/>
              <a:chOff x="6863193" y="3717032"/>
              <a:chExt cx="2101295" cy="1296144"/>
            </a:xfrm>
          </p:grpSpPr>
          <p:sp>
            <p:nvSpPr>
              <p:cNvPr id="25" name="Rectangle 2">
                <a:extLst>
                  <a:ext uri="{FF2B5EF4-FFF2-40B4-BE49-F238E27FC236}">
                    <a16:creationId xmlns:a16="http://schemas.microsoft.com/office/drawing/2014/main" id="{0BCD0D77-F084-AA4D-A632-06B9018FD003}"/>
                  </a:ext>
                </a:extLst>
              </p:cNvPr>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26" name="Picture 25">
                <a:extLst>
                  <a:ext uri="{FF2B5EF4-FFF2-40B4-BE49-F238E27FC236}">
                    <a16:creationId xmlns:a16="http://schemas.microsoft.com/office/drawing/2014/main" id="{027884CD-8320-FF4D-A1EE-2A87F8623E51}"/>
                  </a:ext>
                </a:extLst>
              </p:cNvPr>
              <p:cNvPicPr>
                <a:picLocks noChangeAspect="1"/>
              </p:cNvPicPr>
              <p:nvPr/>
            </p:nvPicPr>
            <p:blipFill>
              <a:blip r:embed="rId3"/>
              <a:stretch>
                <a:fillRect/>
              </a:stretch>
            </p:blipFill>
            <p:spPr>
              <a:xfrm>
                <a:off x="6876256" y="3717032"/>
                <a:ext cx="2088232" cy="1031064"/>
              </a:xfrm>
              <a:prstGeom prst="rect">
                <a:avLst/>
              </a:prstGeom>
            </p:spPr>
          </p:pic>
        </p:grpSp>
        <p:sp>
          <p:nvSpPr>
            <p:cNvPr id="24" name="Rectangle 2">
              <a:extLst>
                <a:ext uri="{FF2B5EF4-FFF2-40B4-BE49-F238E27FC236}">
                  <a16:creationId xmlns:a16="http://schemas.microsoft.com/office/drawing/2014/main" id="{27E451A9-88E6-2C40-BBBA-11099C4D63C2}"/>
                </a:ext>
              </a:extLst>
            </p:cNvPr>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Division</a:t>
              </a:r>
            </a:p>
          </p:txBody>
        </p:sp>
      </p:grpSp>
    </p:spTree>
    <p:extLst>
      <p:ext uri="{BB962C8B-B14F-4D97-AF65-F5344CB8AC3E}">
        <p14:creationId xmlns:p14="http://schemas.microsoft.com/office/powerpoint/2010/main" val="39937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hub348"/>
          <p:cNvPicPr>
            <a:picLocks noChangeAspect="1" noChangeArrowheads="1"/>
          </p:cNvPicPr>
          <p:nvPr/>
        </p:nvPicPr>
        <p:blipFill>
          <a:blip r:embed="rId2">
            <a:lum contrast="30000"/>
            <a:extLst>
              <a:ext uri="{28A0092B-C50C-407E-A947-70E740481C1C}">
                <a14:useLocalDpi xmlns:a14="http://schemas.microsoft.com/office/drawing/2010/main"/>
              </a:ext>
            </a:extLst>
          </a:blip>
          <a:srcRect/>
          <a:stretch>
            <a:fillRect/>
          </a:stretch>
        </p:blipFill>
        <p:spPr bwMode="auto">
          <a:xfrm>
            <a:off x="609600" y="612775"/>
            <a:ext cx="586740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5986" name="Rectangle 9"/>
          <p:cNvSpPr>
            <a:spLocks noGrp="1" noChangeArrowheads="1"/>
          </p:cNvSpPr>
          <p:nvPr>
            <p:ph type="title" idx="4294967295"/>
          </p:nvPr>
        </p:nvSpPr>
        <p:spPr>
          <a:xfrm>
            <a:off x="1979613" y="4005263"/>
            <a:ext cx="4953000" cy="1528762"/>
          </a:xfrm>
          <a:solidFill>
            <a:srgbClr val="3333CC"/>
          </a:solidFill>
        </p:spPr>
        <p:txBody>
          <a:bodyPr/>
          <a:lstStyle/>
          <a:p>
            <a:pPr eaLnBrk="1" hangingPunct="1"/>
            <a:r>
              <a:rPr lang="en-US" sz="4000" b="1">
                <a:solidFill>
                  <a:schemeClr val="bg1"/>
                </a:solidFill>
                <a:latin typeface="Arial" charset="0"/>
                <a:ea typeface="ＭＳ Ｐゴシック" charset="0"/>
              </a:rPr>
              <a:t>Elijah and Obadiah (18:1-15)</a:t>
            </a:r>
            <a:endParaRPr lang="en-US" sz="6000">
              <a:solidFill>
                <a:schemeClr val="bg1"/>
              </a:solidFill>
              <a:latin typeface="Arial"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 Box 4"/>
          <p:cNvSpPr txBox="1">
            <a:spLocks noChangeArrowheads="1"/>
          </p:cNvSpPr>
          <p:nvPr/>
        </p:nvSpPr>
        <p:spPr bwMode="auto">
          <a:xfrm>
            <a:off x="374650" y="1828800"/>
            <a:ext cx="3892550" cy="4524375"/>
          </a:xfrm>
          <a:prstGeom prst="rect">
            <a:avLst/>
          </a:prstGeom>
          <a:noFill/>
          <a:ln w="9525">
            <a:noFill/>
            <a:miter lim="800000"/>
            <a:headEnd/>
            <a:tailEnd/>
          </a:ln>
          <a:effectLst>
            <a:outerShdw blurRad="63500" dist="38099" dir="2700000" algn="ctr" rotWithShape="0">
              <a:srgbClr val="000000"/>
            </a:outerShdw>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spcBef>
                <a:spcPct val="0"/>
              </a:spcBef>
              <a:defRPr/>
            </a:pPr>
            <a:r>
              <a:rPr lang="en-US" sz="3600" b="1" dirty="0">
                <a:solidFill>
                  <a:srgbClr val="FFFFFF"/>
                </a:solidFill>
                <a:latin typeface="Tempus Sans ITC" charset="0"/>
              </a:rPr>
              <a:t>Elijah confronted 850 prophets at the end of a 3.5 year drought in the land of the </a:t>
            </a:r>
            <a:r>
              <a:rPr lang="en-US" altLang="ja-JP" sz="3600" b="1" dirty="0">
                <a:solidFill>
                  <a:srgbClr val="FFFFFF"/>
                </a:solidFill>
                <a:latin typeface="Tempus Sans ITC" charset="0"/>
              </a:rPr>
              <a:t>"</a:t>
            </a:r>
            <a:r>
              <a:rPr lang="en-US" sz="3600" b="1" dirty="0">
                <a:solidFill>
                  <a:srgbClr val="FFFFFF"/>
                </a:solidFill>
                <a:latin typeface="Tempus Sans ITC" charset="0"/>
              </a:rPr>
              <a:t>thunder god</a:t>
            </a:r>
            <a:r>
              <a:rPr lang="en-US" altLang="ja-JP" sz="3600" b="1" dirty="0">
                <a:solidFill>
                  <a:srgbClr val="FFFFFF"/>
                </a:solidFill>
                <a:latin typeface="Tempus Sans ITC" charset="0"/>
              </a:rPr>
              <a:t>"</a:t>
            </a:r>
            <a:r>
              <a:rPr lang="en-US" sz="3600" b="1" dirty="0">
                <a:solidFill>
                  <a:srgbClr val="FFFFFF"/>
                </a:solidFill>
                <a:latin typeface="Tempus Sans ITC" charset="0"/>
              </a:rPr>
              <a:t> and </a:t>
            </a:r>
            <a:r>
              <a:rPr lang="en-US" altLang="ja-JP" sz="3600" b="1" dirty="0">
                <a:solidFill>
                  <a:srgbClr val="FFFFFF"/>
                </a:solidFill>
                <a:latin typeface="Tempus Sans ITC" charset="0"/>
              </a:rPr>
              <a:t>"</a:t>
            </a:r>
            <a:r>
              <a:rPr lang="en-US" sz="3600" b="1" dirty="0">
                <a:solidFill>
                  <a:srgbClr val="FFFFFF"/>
                </a:solidFill>
                <a:latin typeface="Tempus Sans ITC" charset="0"/>
              </a:rPr>
              <a:t>rain god.</a:t>
            </a:r>
            <a:r>
              <a:rPr lang="en-US" altLang="ja-JP" sz="3600" b="1" dirty="0">
                <a:solidFill>
                  <a:srgbClr val="FFFFFF"/>
                </a:solidFill>
                <a:latin typeface="Tempus Sans ITC" charset="0"/>
              </a:rPr>
              <a:t>"</a:t>
            </a:r>
            <a:endParaRPr lang="en-US" sz="3600" b="1" dirty="0">
              <a:solidFill>
                <a:srgbClr val="FFFFFF"/>
              </a:solidFill>
              <a:latin typeface="Tempus Sans ITC"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a:spcBef>
                <a:spcPct val="0"/>
              </a:spcBef>
              <a:defRPr/>
            </a:pPr>
            <a:r>
              <a:rPr lang="en-US" sz="3600" b="1" dirty="0">
                <a:solidFill>
                  <a:srgbClr val="FFFFFF"/>
                </a:solidFill>
                <a:latin typeface="Tempus Sans ITC" pitchFamily="82" charset="0"/>
                <a:ea typeface="+mn-ea"/>
                <a:cs typeface="+mn-cs"/>
              </a:rPr>
              <a:t>Jerusalem</a:t>
            </a: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a:spcBef>
                <a:spcPct val="0"/>
              </a:spcBef>
              <a:defRPr/>
            </a:pPr>
            <a:r>
              <a:rPr lang="en-US" sz="3600" b="1">
                <a:solidFill>
                  <a:srgbClr val="FFFFFF"/>
                </a:solidFill>
                <a:latin typeface="Tempus Sans ITC" pitchFamily="82" charset="0"/>
                <a:ea typeface="+mn-ea"/>
                <a:cs typeface="+mn-cs"/>
              </a:rPr>
              <a:t>Bethel</a:t>
            </a: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a:spcBef>
                <a:spcPct val="0"/>
              </a:spcBef>
              <a:defRPr/>
            </a:pPr>
            <a:r>
              <a:rPr lang="en-US" sz="3600" b="1">
                <a:solidFill>
                  <a:srgbClr val="FFFFFF"/>
                </a:solidFill>
                <a:latin typeface="Tempus Sans ITC" pitchFamily="82" charset="0"/>
                <a:ea typeface="+mn-ea"/>
                <a:cs typeface="+mn-cs"/>
              </a:rPr>
              <a:t>Dan</a:t>
            </a:r>
          </a:p>
        </p:txBody>
      </p:sp>
      <p:sp>
        <p:nvSpPr>
          <p:cNvPr id="427014"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427015"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227340" name="Text Box 12"/>
          <p:cNvSpPr txBox="1">
            <a:spLocks noChangeArrowheads="1"/>
          </p:cNvSpPr>
          <p:nvPr/>
        </p:nvSpPr>
        <p:spPr bwMode="auto">
          <a:xfrm>
            <a:off x="5551488" y="1252538"/>
            <a:ext cx="1828800" cy="663575"/>
          </a:xfrm>
          <a:prstGeom prst="rect">
            <a:avLst/>
          </a:prstGeom>
          <a:noFill/>
          <a:ln w="9525">
            <a:noFill/>
            <a:miter lim="800000"/>
            <a:headEnd/>
            <a:tailEnd/>
          </a:ln>
          <a:effectLst>
            <a:outerShdw blurRad="63500" dist="107763" dir="2700000" algn="ctr" rotWithShape="0">
              <a:srgbClr val="000000">
                <a:alpha val="74998"/>
              </a:srgbClr>
            </a:outerShdw>
          </a:effectLst>
        </p:spPr>
        <p:txBody>
          <a:bodyPr>
            <a:spAutoFit/>
          </a:bodyPr>
          <a:lstStyle/>
          <a:p>
            <a:pPr algn="ctr">
              <a:spcBef>
                <a:spcPct val="0"/>
              </a:spcBef>
              <a:defRPr/>
            </a:pPr>
            <a:r>
              <a:rPr lang="en-US" sz="3600" b="1" dirty="0">
                <a:solidFill>
                  <a:srgbClr val="FFFFFF"/>
                </a:solidFill>
                <a:latin typeface="Tempus Sans ITC" pitchFamily="82" charset="0"/>
                <a:ea typeface="+mn-ea"/>
                <a:cs typeface="+mn-cs"/>
              </a:rPr>
              <a:t>Baal</a:t>
            </a:r>
          </a:p>
        </p:txBody>
      </p:sp>
      <p:sp>
        <p:nvSpPr>
          <p:cNvPr id="2" name="Title 1"/>
          <p:cNvSpPr>
            <a:spLocks noGrp="1"/>
          </p:cNvSpPr>
          <p:nvPr>
            <p:ph type="title" idx="4294967295"/>
          </p:nvPr>
        </p:nvSpPr>
        <p:spPr>
          <a:xfrm>
            <a:off x="323850" y="765175"/>
            <a:ext cx="5543550" cy="863600"/>
          </a:xfrm>
        </p:spPr>
        <p:txBody>
          <a:bodyPr wrap="none" fromWordArt="1">
            <a:prstTxWarp prst="textPlain">
              <a:avLst>
                <a:gd name="adj" fmla="val 50000"/>
              </a:avLst>
            </a:prstTxWarp>
          </a:bodyPr>
          <a:lstStyle/>
          <a:p>
            <a:pPr>
              <a:spcBef>
                <a:spcPct val="50000"/>
              </a:spcBef>
              <a:defRPr/>
            </a:pP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fr-FR"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r>
              <a:rPr lang="en-US" sz="3600" kern="10" dirty="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9"/>
                                        </p:tgtEl>
                                        <p:attrNameLst>
                                          <p:attrName>style.visibility</p:attrName>
                                        </p:attrNameLst>
                                      </p:cBhvr>
                                      <p:to>
                                        <p:strVal val="visible"/>
                                      </p:to>
                                    </p:set>
                                    <p:animEffect transition="in" filter="wipe(up)">
                                      <p:cBhvr>
                                        <p:cTn id="11" dur="500"/>
                                        <p:tgtEl>
                                          <p:spTgt spid="22733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7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p:bldP spid="227339" grpId="0" animBg="1"/>
      <p:bldP spid="227340"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88900"/>
            <a:ext cx="8890000" cy="6667500"/>
          </a:xfrm>
          <a:prstGeom prst="rect">
            <a:avLst/>
          </a:prstGeom>
        </p:spPr>
      </p:pic>
      <p:sp>
        <p:nvSpPr>
          <p:cNvPr id="429058" name="Rectangle 9"/>
          <p:cNvSpPr>
            <a:spLocks noGrp="1" noChangeArrowheads="1"/>
          </p:cNvSpPr>
          <p:nvPr>
            <p:ph type="title" idx="4294967295"/>
          </p:nvPr>
        </p:nvSpPr>
        <p:spPr>
          <a:xfrm>
            <a:off x="0" y="188640"/>
            <a:ext cx="9096375" cy="457200"/>
          </a:xfrm>
        </p:spPr>
        <p:txBody>
          <a:bodyPr/>
          <a:lstStyle/>
          <a:p>
            <a:pPr eaLnBrk="1" hangingPunct="1"/>
            <a:r>
              <a:rPr lang="en-US" sz="3200" b="1">
                <a:solidFill>
                  <a:schemeClr val="tx1"/>
                </a:solidFill>
                <a:latin typeface="Arial" charset="0"/>
                <a:ea typeface="ＭＳ Ｐゴシック" charset="0"/>
              </a:rPr>
              <a:t>Elijah on Mount Carmel (18:16-46)</a:t>
            </a:r>
            <a:endParaRPr lang="en-US" sz="4800">
              <a:latin typeface="Arial"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9058" name="Rectangle 9"/>
          <p:cNvSpPr>
            <a:spLocks noGrp="1" noChangeArrowheads="1"/>
          </p:cNvSpPr>
          <p:nvPr>
            <p:ph type="title" idx="4294967295"/>
          </p:nvPr>
        </p:nvSpPr>
        <p:spPr>
          <a:xfrm>
            <a:off x="0" y="188913"/>
            <a:ext cx="9096375" cy="457200"/>
          </a:xfrm>
        </p:spPr>
        <p:txBody>
          <a:bodyPr/>
          <a:lstStyle/>
          <a:p>
            <a:pPr eaLnBrk="1" hangingPunct="1"/>
            <a:r>
              <a:rPr lang="en-US" sz="3200" b="1">
                <a:latin typeface="Arial" charset="0"/>
                <a:ea typeface="ＭＳ Ｐゴシック" charset="0"/>
              </a:rPr>
              <a:t>Elijah on Mount Carmel (18:16-46)</a:t>
            </a:r>
            <a:endParaRPr lang="en-US" sz="4800">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755576" y="836712"/>
            <a:ext cx="7620000" cy="5715000"/>
          </a:xfrm>
          <a:prstGeom prst="rect">
            <a:avLst/>
          </a:prstGeom>
        </p:spPr>
      </p:pic>
    </p:spTree>
    <p:extLst>
      <p:ext uri="{BB962C8B-B14F-4D97-AF65-F5344CB8AC3E}">
        <p14:creationId xmlns:p14="http://schemas.microsoft.com/office/powerpoint/2010/main" val="4015855561"/>
      </p:ext>
    </p:extLst>
  </p:cSld>
  <p:clrMapOvr>
    <a:overrideClrMapping bg1="lt1" tx1="dk1" bg2="lt2" tx2="dk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 descr="03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6846" y="5085184"/>
            <a:ext cx="9144000" cy="923330"/>
          </a:xfrm>
          <a:prstGeom prst="rect">
            <a:avLst/>
          </a:prstGeom>
          <a:noFill/>
        </p:spPr>
        <p:txBody>
          <a:bodyPr wrap="square">
            <a:spAutoFit/>
          </a:bodyPr>
          <a:lstStyle/>
          <a:p>
            <a:pPr algn="ctr" eaLnBrk="0" hangingPunct="0">
              <a:defRPr/>
            </a:pPr>
            <a:r>
              <a:rPr lang="en-US" sz="5400" b="1" dirty="0">
                <a:solidFill>
                  <a:srgbClr val="6BCBF4"/>
                </a:solidFill>
                <a:effectLst>
                  <a:glow rad="228600">
                    <a:srgbClr val="000000"/>
                  </a:glow>
                </a:effectLst>
                <a:latin typeface="Arial" charset="0"/>
              </a:rPr>
              <a:t>ELIJAH PRAYS FOR RAIN</a:t>
            </a:r>
          </a:p>
        </p:txBody>
      </p:sp>
      <p:pic>
        <p:nvPicPr>
          <p:cNvPr id="289796"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233714" y="4572416"/>
            <a:ext cx="8658766" cy="584776"/>
          </a:xfrm>
          <a:prstGeom prst="rect">
            <a:avLst/>
          </a:prstGeom>
          <a:noFill/>
        </p:spPr>
        <p:txBody>
          <a:bodyPr wrap="square">
            <a:spAutoFit/>
          </a:bodyPr>
          <a:lstStyle>
            <a:defPPr>
              <a:defRPr lang="en-US"/>
            </a:defPPr>
            <a:lvl1pPr algn="ctr" eaLnBrk="0" hangingPunct="0">
              <a:defRPr sz="5400" b="1">
                <a:solidFill>
                  <a:srgbClr val="6BCBF4"/>
                </a:solidFill>
                <a:effectLst>
                  <a:glow rad="228600">
                    <a:srgbClr val="000000"/>
                  </a:glow>
                </a:effectLst>
                <a:latin typeface="Arial" charset="0"/>
              </a:defRPr>
            </a:lvl1pPr>
          </a:lstStyle>
          <a:p>
            <a:pPr algn="l"/>
            <a:r>
              <a:rPr lang="en-US" sz="3200" dirty="0">
                <a:solidFill>
                  <a:schemeClr val="tx1"/>
                </a:solidFill>
              </a:rPr>
              <a:t>1 Kings 18:41-46</a:t>
            </a:r>
          </a:p>
        </p:txBody>
      </p:sp>
      <p:grpSp>
        <p:nvGrpSpPr>
          <p:cNvPr id="14" name="Group 13"/>
          <p:cNvGrpSpPr/>
          <p:nvPr/>
        </p:nvGrpSpPr>
        <p:grpSpPr>
          <a:xfrm>
            <a:off x="251520" y="188640"/>
            <a:ext cx="3312880" cy="1245862"/>
            <a:chOff x="5508104" y="620690"/>
            <a:chExt cx="3312880" cy="1245862"/>
          </a:xfrm>
        </p:grpSpPr>
        <p:grpSp>
          <p:nvGrpSpPr>
            <p:cNvPr id="15" name="Group 14"/>
            <p:cNvGrpSpPr/>
            <p:nvPr/>
          </p:nvGrpSpPr>
          <p:grpSpPr>
            <a:xfrm>
              <a:off x="5508104" y="620690"/>
              <a:ext cx="2376264" cy="1245862"/>
              <a:chOff x="5508104" y="620690"/>
              <a:chExt cx="2376264" cy="1245862"/>
            </a:xfrm>
          </p:grpSpPr>
          <p:pic>
            <p:nvPicPr>
              <p:cNvPr id="17"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8" name="Rectangle 17"/>
              <p:cNvSpPr/>
              <p:nvPr/>
            </p:nvSpPr>
            <p:spPr>
              <a:xfrm>
                <a:off x="6660232" y="656688"/>
                <a:ext cx="1152128" cy="1188136"/>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6" name="TextBox 15"/>
            <p:cNvSpPr txBox="1"/>
            <p:nvPr/>
          </p:nvSpPr>
          <p:spPr>
            <a:xfrm>
              <a:off x="6660232" y="692696"/>
              <a:ext cx="2160752" cy="1148007"/>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en-US" altLang="zh-CN" sz="3600" b="0" i="0" u="none" strike="noStrike" kern="0" cap="none" spc="-250" normalizeH="0" baseline="0" noProof="0" dirty="0">
                  <a:ln>
                    <a:noFill/>
                  </a:ln>
                  <a:solidFill>
                    <a:srgbClr val="002060"/>
                  </a:solidFill>
                  <a:effectLst/>
                  <a:uLnTx/>
                  <a:uFillTx/>
                  <a:latin typeface="Avenir Black"/>
                  <a:cs typeface="Avenir Black"/>
                </a:rPr>
                <a:t>Free</a:t>
              </a:r>
              <a:br>
                <a:rPr kumimoji="0" lang="en-US" altLang="zh-CN" sz="3200" b="0" i="0" u="none" strike="noStrike" kern="0" cap="none" spc="-250" normalizeH="0" baseline="0" noProof="0" dirty="0">
                  <a:ln>
                    <a:noFill/>
                  </a:ln>
                  <a:solidFill>
                    <a:srgbClr val="002060"/>
                  </a:solidFill>
                  <a:effectLst/>
                  <a:uLnTx/>
                  <a:uFillTx/>
                  <a:latin typeface="Avenir Black"/>
                  <a:cs typeface="Avenir Black"/>
                </a:rPr>
              </a:br>
              <a:r>
                <a:rPr kumimoji="0" lang="en-US" altLang="zh-CN" sz="3200" b="0" i="0" u="none" strike="noStrike" kern="0" cap="none" spc="-250" normalizeH="0" baseline="0" noProof="0" dirty="0">
                  <a:ln>
                    <a:noFill/>
                  </a:ln>
                  <a:solidFill>
                    <a:srgbClr val="36BAD5"/>
                  </a:solidFill>
                  <a:effectLst/>
                  <a:uLnTx/>
                  <a:uFillTx/>
                  <a:latin typeface="Avenir Black"/>
                  <a:cs typeface="Avenir Black"/>
                </a:rPr>
                <a:t>Bible </a:t>
              </a:r>
              <a:br>
                <a:rPr kumimoji="0" lang="en-US" altLang="zh-CN" sz="3200" b="0" i="0" u="none" strike="noStrike" kern="0" cap="none" spc="-250" normalizeH="0" baseline="0" noProof="0" dirty="0">
                  <a:ln>
                    <a:noFill/>
                  </a:ln>
                  <a:solidFill>
                    <a:srgbClr val="002060"/>
                  </a:solidFill>
                  <a:effectLst/>
                  <a:uLnTx/>
                  <a:uFillTx/>
                  <a:latin typeface="Avenir Black"/>
                  <a:cs typeface="Avenir Black"/>
                </a:rPr>
              </a:br>
              <a:r>
                <a:rPr kumimoji="0" lang="en-US" altLang="zh-CN" sz="2800" b="0" i="0" u="none" strike="noStrike" kern="0" cap="none" spc="-250" normalizeH="0" baseline="0" noProof="0" dirty="0">
                  <a:ln>
                    <a:noFill/>
                  </a:ln>
                  <a:solidFill>
                    <a:srgbClr val="002060"/>
                  </a:solidFill>
                  <a:effectLst/>
                  <a:uLnTx/>
                  <a:uFillTx/>
                  <a:latin typeface="Avenir Black"/>
                  <a:cs typeface="Avenir Black"/>
                </a:rPr>
                <a:t>images</a:t>
              </a:r>
              <a:endParaRPr kumimoji="0" lang="en-GB" sz="4800" b="0" i="0" u="none" strike="noStrike" kern="0" cap="none" spc="-250" normalizeH="0" baseline="0" noProof="0" dirty="0">
                <a:ln>
                  <a:noFill/>
                </a:ln>
                <a:solidFill>
                  <a:srgbClr val="002060"/>
                </a:solidFill>
                <a:effectLst/>
                <a:uLnTx/>
                <a:uFillTx/>
                <a:latin typeface="Avenir Black"/>
                <a:cs typeface="Avenir Black"/>
              </a:endParaRPr>
            </a:p>
          </p:txBody>
        </p:sp>
      </p:grpSp>
    </p:spTree>
    <p:extLst>
      <p:ext uri="{BB962C8B-B14F-4D97-AF65-F5344CB8AC3E}">
        <p14:creationId xmlns:p14="http://schemas.microsoft.com/office/powerpoint/2010/main" val="32622956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3" descr="01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593406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02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282379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03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0133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04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64677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05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0661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1</a:t>
            </a:r>
          </a:p>
        </p:txBody>
      </p:sp>
    </p:spTree>
    <p:extLst>
      <p:ext uri="{BB962C8B-B14F-4D97-AF65-F5344CB8AC3E}">
        <p14:creationId xmlns:p14="http://schemas.microsoft.com/office/powerpoint/2010/main" val="91989953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06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53433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descr="07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776761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08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49125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09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1383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10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019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11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818047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12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48637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13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01141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descr="14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02228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15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7105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ＭＳ Ｐゴシック" charset="0"/>
                <a:cs typeface="ＭＳ Ｐゴシック" charset="0"/>
              </a:rPr>
              <a:t>Book Chart</a:t>
            </a:r>
          </a:p>
        </p:txBody>
      </p:sp>
      <p:graphicFrame>
        <p:nvGraphicFramePr>
          <p:cNvPr id="148483" name="Group 3"/>
          <p:cNvGraphicFramePr>
            <a:graphicFrameLocks noGrp="1"/>
          </p:cNvGraphicFramePr>
          <p:nvPr/>
        </p:nvGraphicFramePr>
        <p:xfrm>
          <a:off x="0" y="0"/>
          <a:ext cx="9144000" cy="6858002"/>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90563">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charset="0"/>
                          <a:ea typeface="ＭＳ Ｐゴシック" charset="0"/>
                          <a:cs typeface="Arial" charset="0"/>
                        </a:rPr>
                        <a:t>                 Division of the Kingdom</a:t>
                      </a:r>
                      <a:endParaRPr kumimoji="0" lang="en-US" sz="2800" b="0"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Late United Kingdom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Arial" charset="0"/>
                        </a:rPr>
                        <a:t>     </a:t>
                      </a:r>
                      <a:r>
                        <a:rPr kumimoji="0" lang="en-US" sz="2000" b="1" i="0" u="none" strike="noStrike" cap="none" normalizeH="0" baseline="0">
                          <a:ln>
                            <a:noFill/>
                          </a:ln>
                          <a:solidFill>
                            <a:srgbClr val="FFFFFF"/>
                          </a:solidFill>
                          <a:effectLst/>
                          <a:latin typeface="Arial" charset="0"/>
                          <a:ea typeface="ＭＳ Ｐゴシック" charset="0"/>
                          <a:cs typeface="Arial" charset="0"/>
                        </a:rPr>
                        <a:t>Early Divided Kingdom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Chapters 1–11</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Chapters 12–22</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22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Solomon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Split</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Mostly Obedience</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Mostly Disobedience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889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Yahweh Worship</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Idol Worship</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Kingdom in Tranquility</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Kingdom in Turmoil</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652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Single Capital:  Jerusalem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Israel</a:t>
                      </a:r>
                      <a:r>
                        <a:rPr kumimoji="0" lang="fr-FR"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s Capital: Samaria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Judah</a:t>
                      </a:r>
                      <a:r>
                        <a:rPr kumimoji="0" lang="fr-FR"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s Capital:  Jerusalem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40 Years (971-931 BC)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80 Years (931-852 BC)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FF"/>
                          </a:solidFill>
                          <a:effectLst/>
                          <a:latin typeface="Arial" charset="0"/>
                          <a:ea typeface="ＭＳ Ｐゴシック" charset="0"/>
                          <a:cs typeface="Arial" charset="0"/>
                        </a:rPr>
                        <a:t>Established:Purging</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1–2</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Rise: Obedience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en-US" sz="1600" b="1" i="0" u="none" strike="noStrike" cap="none" normalizeH="0" baseline="0" dirty="0">
                          <a:ln>
                            <a:noFill/>
                          </a:ln>
                          <a:solidFill>
                            <a:srgbClr val="FFFFFF"/>
                          </a:solidFill>
                          <a:effectLst/>
                          <a:latin typeface="Arial" charset="0"/>
                          <a:ea typeface="ＭＳ Ｐゴシック" charset="0"/>
                          <a:cs typeface="Arial" charset="0"/>
                        </a:rPr>
                        <a:t>Decline: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Disobedience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9–11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sz="1800" b="1" i="0" u="none" strike="noStrike" cap="none" normalizeH="0" baseline="0" dirty="0">
                          <a:ln>
                            <a:noFill/>
                          </a:ln>
                          <a:solidFill>
                            <a:srgbClr val="FFFFFF"/>
                          </a:solidFill>
                          <a:effectLst/>
                          <a:latin typeface="Arial" charset="0"/>
                          <a:ea typeface="ＭＳ Ｐゴシック" charset="0"/>
                          <a:cs typeface="Arial" charset="0"/>
                        </a:rPr>
                        <a:t>J &amp; R</a:t>
                      </a:r>
                      <a:r>
                        <a:rPr kumimoji="0" lang="en-US" altLang="ja-JP" sz="18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12–14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Other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16:28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Ahab vs.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Elijah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22:40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Other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22:41-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53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34890" name="Text Box 71"/>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solidFill>
                  <a:schemeClr val="bg1"/>
                </a:solidFill>
                <a:latin typeface="Arial" charset="0"/>
                <a:cs typeface="Arial" charset="0"/>
              </a:rPr>
              <a:t>219</a:t>
            </a:r>
            <a:endParaRPr lang="en-US">
              <a:solidFill>
                <a:schemeClr val="bg1"/>
              </a:solidFill>
              <a:latin typeface="Arial" charset="0"/>
              <a:cs typeface="Arial" charset="0"/>
            </a:endParaRPr>
          </a:p>
        </p:txBody>
      </p:sp>
      <p:sp>
        <p:nvSpPr>
          <p:cNvPr id="5" name="Oval 4"/>
          <p:cNvSpPr/>
          <p:nvPr/>
        </p:nvSpPr>
        <p:spPr bwMode="auto">
          <a:xfrm>
            <a:off x="-36512" y="4941168"/>
            <a:ext cx="1584176" cy="1584176"/>
          </a:xfrm>
          <a:prstGeom prst="ellipse">
            <a:avLst/>
          </a:prstGeom>
          <a:noFill/>
          <a:ln w="57150" cap="sq"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16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0486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17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0614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18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75298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19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972691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descr="20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56901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21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54919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descr="22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365416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1" descr="23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23404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24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705426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descr="25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0187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p:nvPr>
        </p:nvSpPr>
        <p:spPr>
          <a:xfrm>
            <a:off x="0" y="304800"/>
            <a:ext cx="9144000" cy="1447800"/>
          </a:xfrm>
          <a:solidFill>
            <a:srgbClr val="800000"/>
          </a:solidFill>
        </p:spPr>
        <p:txBody>
          <a:bodyPr/>
          <a:lstStyle/>
          <a:p>
            <a:r>
              <a:rPr lang="en-US" sz="3600" b="1">
                <a:solidFill>
                  <a:schemeClr val="bg1"/>
                </a:solidFill>
                <a:latin typeface="Arial" charset="0"/>
                <a:ea typeface="ＭＳ Ｐゴシック" charset="0"/>
              </a:rPr>
              <a:t>Establishment of Solomon (David Dies)</a:t>
            </a:r>
            <a:br>
              <a:rPr lang="en-US" sz="3600" b="1">
                <a:solidFill>
                  <a:schemeClr val="bg1"/>
                </a:solidFill>
                <a:latin typeface="Arial" charset="0"/>
                <a:ea typeface="ＭＳ Ｐゴシック" charset="0"/>
              </a:rPr>
            </a:br>
            <a:r>
              <a:rPr lang="en-US" sz="3600" b="1">
                <a:solidFill>
                  <a:schemeClr val="bg1"/>
                </a:solidFill>
                <a:latin typeface="Arial" charset="0"/>
                <a:ea typeface="ＭＳ Ｐゴシック" charset="0"/>
              </a:rPr>
              <a:t>1 Kings 1–2</a:t>
            </a:r>
          </a:p>
        </p:txBody>
      </p:sp>
      <p:sp>
        <p:nvSpPr>
          <p:cNvPr id="335874" name="Rectangle 4"/>
          <p:cNvSpPr>
            <a:spLocks noGrp="1" noChangeArrowheads="1"/>
          </p:cNvSpPr>
          <p:nvPr>
            <p:ph type="body" sz="half" idx="2"/>
          </p:nvPr>
        </p:nvSpPr>
        <p:spPr>
          <a:xfrm>
            <a:off x="4495800" y="2133600"/>
            <a:ext cx="4267200" cy="4343400"/>
          </a:xfrm>
        </p:spPr>
        <p:txBody>
          <a:bodyPr/>
          <a:lstStyle/>
          <a:p>
            <a:pPr eaLnBrk="1" hangingPunct="1">
              <a:lnSpc>
                <a:spcPct val="90000"/>
              </a:lnSpc>
            </a:pPr>
            <a:r>
              <a:rPr lang="en-US" sz="2800" b="1" dirty="0">
                <a:latin typeface="Arial" charset="0"/>
                <a:ea typeface="ＭＳ Ｐゴシック" charset="0"/>
              </a:rPr>
              <a:t>The </a:t>
            </a:r>
            <a:r>
              <a:rPr lang="en-US" sz="2800" b="1" dirty="0" err="1">
                <a:latin typeface="Arial" charset="0"/>
                <a:ea typeface="ＭＳ Ｐゴシック" charset="0"/>
              </a:rPr>
              <a:t>Shunammite</a:t>
            </a:r>
            <a:r>
              <a:rPr lang="en-US" sz="2800" b="1" dirty="0">
                <a:latin typeface="Arial" charset="0"/>
                <a:ea typeface="ＭＳ Ｐゴシック" charset="0"/>
              </a:rPr>
              <a:t>  </a:t>
            </a:r>
          </a:p>
          <a:p>
            <a:pPr eaLnBrk="1" hangingPunct="1">
              <a:lnSpc>
                <a:spcPct val="90000"/>
              </a:lnSpc>
              <a:buFontTx/>
              <a:buNone/>
            </a:pPr>
            <a:r>
              <a:rPr lang="en-US" sz="2800" b="1" dirty="0">
                <a:latin typeface="Arial" charset="0"/>
                <a:ea typeface="ＭＳ Ｐゴシック" charset="0"/>
              </a:rPr>
              <a:t>	(1:1-4)</a:t>
            </a:r>
          </a:p>
          <a:p>
            <a:pPr eaLnBrk="1" hangingPunct="1">
              <a:lnSpc>
                <a:spcPct val="90000"/>
              </a:lnSpc>
            </a:pPr>
            <a:r>
              <a:rPr lang="en-US" sz="2800" b="1" dirty="0">
                <a:latin typeface="Arial" charset="0"/>
                <a:ea typeface="ＭＳ Ｐゴシック" charset="0"/>
              </a:rPr>
              <a:t>The Rebellion of Adonijah (1:5-31)</a:t>
            </a:r>
          </a:p>
          <a:p>
            <a:pPr eaLnBrk="1" hangingPunct="1">
              <a:lnSpc>
                <a:spcPct val="90000"/>
              </a:lnSpc>
            </a:pPr>
            <a:r>
              <a:rPr lang="en-US" sz="2800" b="1" dirty="0">
                <a:latin typeface="Arial" charset="0"/>
                <a:ea typeface="ＭＳ Ｐゴシック" charset="0"/>
              </a:rPr>
              <a:t>Coronation of Solomon (1:32-53)</a:t>
            </a:r>
          </a:p>
        </p:txBody>
      </p:sp>
      <p:pic>
        <p:nvPicPr>
          <p:cNvPr id="335875" name="Picture 6" descr="so19710"/>
          <p:cNvPicPr>
            <a:picLocks noGrp="1" noChangeAspect="1" noChangeArrowheads="1"/>
          </p:cNvPicPr>
          <p:nvPr>
            <p:ph type="clipArt" sz="half" idx="1"/>
          </p:nvPr>
        </p:nvPicPr>
        <p:blipFill>
          <a:blip r:embed="rId2">
            <a:lum bright="-48000" contrast="78000"/>
            <a:extLst>
              <a:ext uri="{28A0092B-C50C-407E-A947-70E740481C1C}">
                <a14:useLocalDpi xmlns:a14="http://schemas.microsoft.com/office/drawing/2010/main"/>
              </a:ext>
            </a:extLst>
          </a:blip>
          <a:srcRect/>
          <a:stretch>
            <a:fillRect/>
          </a:stretch>
        </p:blipFill>
        <p:spPr>
          <a:xfrm>
            <a:off x="685800" y="2470150"/>
            <a:ext cx="3810000" cy="3135313"/>
          </a:xfrm>
          <a:noFill/>
        </p:spPr>
      </p:pic>
      <p:sp>
        <p:nvSpPr>
          <p:cNvPr id="335876" name="Oval 7"/>
          <p:cNvSpPr>
            <a:spLocks noChangeArrowheads="1"/>
          </p:cNvSpPr>
          <p:nvPr/>
        </p:nvSpPr>
        <p:spPr bwMode="auto">
          <a:xfrm>
            <a:off x="1752600" y="4267200"/>
            <a:ext cx="1219200" cy="685800"/>
          </a:xfrm>
          <a:prstGeom prst="ellipse">
            <a:avLst/>
          </a:prstGeom>
          <a:solidFill>
            <a:schemeClr val="tx1"/>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none" anchor="ctr">
            <a:spAutoFit/>
          </a:bodyPr>
          <a:lstStyle/>
          <a:p>
            <a:endParaRPr lang="en-US"/>
          </a:p>
        </p:txBody>
      </p:sp>
    </p:spTree>
    <p:extLst>
      <p:ext uri="{BB962C8B-B14F-4D97-AF65-F5344CB8AC3E}">
        <p14:creationId xmlns:p14="http://schemas.microsoft.com/office/powerpoint/2010/main" val="394367480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1" descr="26_Elijah_Rain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834420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431107" name="Rectangle 7"/>
          <p:cNvSpPr>
            <a:spLocks noChangeArrowheads="1"/>
          </p:cNvSpPr>
          <p:nvPr/>
        </p:nvSpPr>
        <p:spPr bwMode="auto">
          <a:xfrm>
            <a:off x="304800" y="838200"/>
            <a:ext cx="3276600" cy="2246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en-US" b="1">
                <a:solidFill>
                  <a:srgbClr val="FFFFFF"/>
                </a:solidFill>
                <a:effectLst>
                  <a:glow rad="228600">
                    <a:schemeClr val="tx1"/>
                  </a:glow>
                </a:effectLst>
                <a:latin typeface="Arial" charset="0"/>
                <a:cs typeface="Arial" charset="0"/>
              </a:rPr>
              <a:t>The power of the L</a:t>
            </a:r>
            <a:r>
              <a:rPr lang="en-US" sz="2400" b="1">
                <a:solidFill>
                  <a:srgbClr val="FFFFFF"/>
                </a:solidFill>
                <a:effectLst>
                  <a:glow rad="228600">
                    <a:schemeClr val="tx1"/>
                  </a:glow>
                </a:effectLst>
                <a:latin typeface="Arial" charset="0"/>
                <a:cs typeface="Arial" charset="0"/>
              </a:rPr>
              <a:t>ORD</a:t>
            </a:r>
            <a:r>
              <a:rPr lang="en-US" b="1">
                <a:solidFill>
                  <a:srgbClr val="FFFFFF"/>
                </a:solidFill>
                <a:effectLst>
                  <a:glow rad="228600">
                    <a:schemeClr val="tx1"/>
                  </a:glow>
                </a:effectLst>
                <a:latin typeface="Arial" charset="0"/>
                <a:cs typeface="Arial" charset="0"/>
              </a:rPr>
              <a:t> came upon Elijah and, tucking his cloak into his belt ...</a:t>
            </a:r>
          </a:p>
        </p:txBody>
      </p:sp>
      <p:sp>
        <p:nvSpPr>
          <p:cNvPr id="431108" name="Rectangle 8"/>
          <p:cNvSpPr>
            <a:spLocks noChangeArrowheads="1"/>
          </p:cNvSpPr>
          <p:nvPr/>
        </p:nvSpPr>
        <p:spPr bwMode="auto">
          <a:xfrm>
            <a:off x="5715000" y="4572000"/>
            <a:ext cx="3276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en-US" b="1">
                <a:solidFill>
                  <a:srgbClr val="FFFFFF"/>
                </a:solidFill>
                <a:effectLst>
                  <a:glow rad="228600">
                    <a:schemeClr val="tx1"/>
                  </a:glow>
                </a:effectLst>
                <a:latin typeface="Arial" charset="0"/>
                <a:cs typeface="Arial" charset="0"/>
              </a:rPr>
              <a:t>... he ran ahead of Ahab all the way to Jezreel </a:t>
            </a:r>
            <a:r>
              <a:rPr lang="en-US" sz="2400" b="1">
                <a:solidFill>
                  <a:srgbClr val="FFFFFF"/>
                </a:solidFill>
                <a:effectLst>
                  <a:glow rad="228600">
                    <a:schemeClr val="tx1"/>
                  </a:glow>
                </a:effectLst>
                <a:latin typeface="Arial" charset="0"/>
                <a:cs typeface="Arial" charset="0"/>
              </a:rPr>
              <a:t>(18:46)</a:t>
            </a:r>
          </a:p>
        </p:txBody>
      </p:sp>
      <p:sp>
        <p:nvSpPr>
          <p:cNvPr id="431109" name="Rectangle 9"/>
          <p:cNvSpPr>
            <a:spLocks noGrp="1" noChangeArrowheads="1"/>
          </p:cNvSpPr>
          <p:nvPr>
            <p:ph type="title" idx="4294967295"/>
          </p:nvPr>
        </p:nvSpPr>
        <p:spPr>
          <a:xfrm>
            <a:off x="1331913" y="5445125"/>
            <a:ext cx="2971800" cy="838200"/>
          </a:xfrm>
          <a:solidFill>
            <a:srgbClr val="FFFF66"/>
          </a:solidFill>
        </p:spPr>
        <p:txBody>
          <a:bodyPr/>
          <a:lstStyle/>
          <a:p>
            <a:pPr eaLnBrk="1" hangingPunct="1"/>
            <a:r>
              <a:rPr lang="en-US" sz="3600" b="1" dirty="0">
                <a:latin typeface="Arial" charset="0"/>
                <a:ea typeface="ＭＳ Ｐゴシック" charset="0"/>
              </a:rPr>
              <a:t>Elijah</a:t>
            </a:r>
            <a:r>
              <a:rPr lang="fr-FR" altLang="ja-JP" sz="3600" b="1" dirty="0">
                <a:latin typeface="Arial" charset="0"/>
                <a:ea typeface="ＭＳ Ｐゴシック" charset="0"/>
              </a:rPr>
              <a:t>'</a:t>
            </a:r>
            <a:r>
              <a:rPr lang="en-US" altLang="ja-JP" sz="3600" b="1" dirty="0">
                <a:latin typeface="Arial" charset="0"/>
                <a:ea typeface="ＭＳ Ｐゴシック" charset="0"/>
              </a:rPr>
              <a:t>s Run</a:t>
            </a:r>
            <a:endParaRPr lang="en-US" sz="3600" b="1" dirty="0">
              <a:latin typeface="Arial" charset="0"/>
              <a:ea typeface="ＭＳ Ｐゴシック"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9" tIns="32852" rIns="63189" bIns="32852" numCol="1" anchor="ctr" anchorCtr="0" compatLnSpc="1">
            <a:prstTxWarp prst="textNoShape">
              <a:avLst/>
            </a:prstTxWarp>
          </a:bodyPr>
          <a:lstStyle/>
          <a:p>
            <a:pPr defTabSz="320975"/>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33"/>
            <a:ext cx="4501008" cy="3288593"/>
          </a:xfrm>
          <a:prstGeom prst="rect">
            <a:avLst/>
          </a:prstGeom>
          <a:solidFill>
            <a:schemeClr val="bg1"/>
          </a:solidFill>
        </p:spPr>
        <p:txBody>
          <a:bodyPr wrap="square" lIns="91341" tIns="45671" rIns="91341" bIns="45671" rtlCol="0">
            <a:spAutoFit/>
          </a:bodyPr>
          <a:lstStyle/>
          <a:p>
            <a:pPr>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13921556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descr="lord appears to Elijah"/>
          <p:cNvPicPr>
            <a:picLocks noChangeAspect="1" noChangeArrowheads="1"/>
          </p:cNvPicPr>
          <p:nvPr/>
        </p:nvPicPr>
        <p:blipFill>
          <a:blip r:embed="rId2" cstate="screen">
            <a:extLst>
              <a:ext uri="{28A0092B-C50C-407E-A947-70E740481C1C}">
                <a14:useLocalDpi xmlns:a14="http://schemas.microsoft.com/office/drawing/2010/main"/>
              </a:ext>
            </a:extLst>
          </a:blip>
          <a:srcRect l="16364" b="3096"/>
          <a:stretch>
            <a:fillRect/>
          </a:stretch>
        </p:blipFill>
        <p:spPr bwMode="auto">
          <a:xfrm>
            <a:off x="0" y="0"/>
            <a:ext cx="7010400" cy="689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1" name="Rectangle 5"/>
          <p:cNvSpPr>
            <a:spLocks noChangeArrowheads="1"/>
          </p:cNvSpPr>
          <p:nvPr/>
        </p:nvSpPr>
        <p:spPr bwMode="auto">
          <a:xfrm>
            <a:off x="7239000" y="4419600"/>
            <a:ext cx="1828800" cy="173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p>
            <a:r>
              <a:rPr lang="en-US" b="1">
                <a:latin typeface="Arial" charset="0"/>
                <a:cs typeface="Arial" charset="0"/>
              </a:rPr>
              <a:t>The Lord Appears To Elijah </a:t>
            </a:r>
            <a:r>
              <a:rPr lang="en-US" sz="2400" b="1">
                <a:latin typeface="Arial" charset="0"/>
                <a:cs typeface="Arial" charset="0"/>
              </a:rPr>
              <a:t>(19:9-18)</a:t>
            </a:r>
          </a:p>
        </p:txBody>
      </p:sp>
      <p:sp>
        <p:nvSpPr>
          <p:cNvPr id="432131" name="Rectangle 6"/>
          <p:cNvSpPr>
            <a:spLocks noGrp="1" noChangeArrowheads="1"/>
          </p:cNvSpPr>
          <p:nvPr>
            <p:ph type="title" idx="4294967295"/>
          </p:nvPr>
        </p:nvSpPr>
        <p:spPr>
          <a:xfrm>
            <a:off x="7086600" y="304800"/>
            <a:ext cx="2057400" cy="2667000"/>
          </a:xfrm>
        </p:spPr>
        <p:txBody>
          <a:bodyPr/>
          <a:lstStyle/>
          <a:p>
            <a:pPr eaLnBrk="1" hangingPunct="1"/>
            <a:r>
              <a:rPr lang="en-US" b="1">
                <a:latin typeface="Arial" charset="0"/>
                <a:ea typeface="ＭＳ Ｐゴシック" charset="0"/>
              </a:rPr>
              <a:t>Elijah at Sinai</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19</a:t>
            </a:r>
          </a:p>
        </p:txBody>
      </p:sp>
    </p:spTree>
    <p:extLst>
      <p:ext uri="{BB962C8B-B14F-4D97-AF65-F5344CB8AC3E}">
        <p14:creationId xmlns:p14="http://schemas.microsoft.com/office/powerpoint/2010/main" val="6480892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 descr="04_Elijah_Anoints_Elisha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180528" y="4221088"/>
            <a:ext cx="9144000" cy="1446550"/>
          </a:xfrm>
          <a:prstGeom prst="rect">
            <a:avLst/>
          </a:prstGeom>
          <a:noFill/>
        </p:spPr>
        <p:txBody>
          <a:bodyPr wrap="square">
            <a:spAutoFit/>
          </a:bodyPr>
          <a:lstStyle/>
          <a:p>
            <a:pPr eaLnBrk="0" hangingPunct="0">
              <a:defRPr/>
            </a:pPr>
            <a:r>
              <a:rPr lang="en-US" sz="4400" b="1" dirty="0">
                <a:solidFill>
                  <a:srgbClr val="6BCBF4"/>
                </a:solidFill>
                <a:effectLst>
                  <a:glow rad="228600">
                    <a:srgbClr val="000000">
                      <a:alpha val="75000"/>
                    </a:srgbClr>
                  </a:glow>
                  <a:outerShdw blurRad="50800" dist="38100" dir="2700000" algn="tl" rotWithShape="0">
                    <a:srgbClr val="000000"/>
                  </a:outerShdw>
                </a:effectLst>
                <a:latin typeface="Arial" charset="0"/>
              </a:rPr>
              <a:t>ELIJAH ANOINTS ELISHA TO SUCCEED HIM</a:t>
            </a:r>
          </a:p>
        </p:txBody>
      </p:sp>
      <p:pic>
        <p:nvPicPr>
          <p:cNvPr id="289796"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4067944" y="5013176"/>
            <a:ext cx="5112568" cy="584776"/>
          </a:xfrm>
          <a:prstGeom prst="rect">
            <a:avLst/>
          </a:prstGeom>
          <a:noFill/>
        </p:spPr>
        <p:txBody>
          <a:bodyPr wrap="square">
            <a:spAutoFit/>
          </a:bodyPr>
          <a:lstStyle/>
          <a:p>
            <a:pPr algn="r" eaLnBrk="0" hangingPunct="0">
              <a:defRPr/>
            </a:pPr>
            <a:r>
              <a:rPr lang="en-US" sz="3200" b="1" dirty="0">
                <a:solidFill>
                  <a:srgbClr val="FFFFFF"/>
                </a:solidFill>
                <a:effectLst>
                  <a:glow rad="228600">
                    <a:srgbClr val="000000">
                      <a:alpha val="75000"/>
                    </a:srgbClr>
                  </a:glow>
                  <a:outerShdw blurRad="50800" dist="38100" dir="2700000" algn="tl" rotWithShape="0">
                    <a:srgbClr val="000000"/>
                  </a:outerShdw>
                </a:effectLst>
                <a:latin typeface="Arial" charset="0"/>
              </a:rPr>
              <a:t>1 Kings 19:15-21</a:t>
            </a:r>
          </a:p>
        </p:txBody>
      </p:sp>
      <p:grpSp>
        <p:nvGrpSpPr>
          <p:cNvPr id="9" name="Group 8"/>
          <p:cNvGrpSpPr/>
          <p:nvPr/>
        </p:nvGrpSpPr>
        <p:grpSpPr>
          <a:xfrm>
            <a:off x="251520" y="188640"/>
            <a:ext cx="3312880" cy="1245862"/>
            <a:chOff x="5508104" y="620690"/>
            <a:chExt cx="3312880" cy="1245862"/>
          </a:xfrm>
        </p:grpSpPr>
        <p:grpSp>
          <p:nvGrpSpPr>
            <p:cNvPr id="10" name="Group 9"/>
            <p:cNvGrpSpPr/>
            <p:nvPr/>
          </p:nvGrpSpPr>
          <p:grpSpPr>
            <a:xfrm>
              <a:off x="5508104" y="620690"/>
              <a:ext cx="2376264" cy="1245862"/>
              <a:chOff x="5508104" y="620690"/>
              <a:chExt cx="2376264" cy="1245862"/>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3" name="Rectangle 12"/>
              <p:cNvSpPr/>
              <p:nvPr/>
            </p:nvSpPr>
            <p:spPr>
              <a:xfrm>
                <a:off x="6660232" y="656688"/>
                <a:ext cx="1152128" cy="1188136"/>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1" name="TextBox 10"/>
            <p:cNvSpPr txBox="1"/>
            <p:nvPr/>
          </p:nvSpPr>
          <p:spPr>
            <a:xfrm>
              <a:off x="6660232" y="692696"/>
              <a:ext cx="2160752" cy="1148007"/>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en-US" altLang="zh-CN" sz="3600" b="0" i="0" u="none" strike="noStrike" kern="0" cap="none" spc="-250" normalizeH="0" baseline="0" noProof="0" dirty="0">
                  <a:ln>
                    <a:noFill/>
                  </a:ln>
                  <a:solidFill>
                    <a:srgbClr val="002060"/>
                  </a:solidFill>
                  <a:effectLst/>
                  <a:uLnTx/>
                  <a:uFillTx/>
                  <a:latin typeface="Avenir Black"/>
                  <a:cs typeface="Avenir Black"/>
                </a:rPr>
                <a:t>Free</a:t>
              </a:r>
              <a:br>
                <a:rPr kumimoji="0" lang="en-US" altLang="zh-CN" sz="3200" b="0" i="0" u="none" strike="noStrike" kern="0" cap="none" spc="-250" normalizeH="0" baseline="0" noProof="0" dirty="0">
                  <a:ln>
                    <a:noFill/>
                  </a:ln>
                  <a:solidFill>
                    <a:srgbClr val="002060"/>
                  </a:solidFill>
                  <a:effectLst/>
                  <a:uLnTx/>
                  <a:uFillTx/>
                  <a:latin typeface="Avenir Black"/>
                  <a:cs typeface="Avenir Black"/>
                </a:rPr>
              </a:br>
              <a:r>
                <a:rPr kumimoji="0" lang="en-US" altLang="zh-CN" sz="3200" b="0" i="0" u="none" strike="noStrike" kern="0" cap="none" spc="-250" normalizeH="0" baseline="0" noProof="0" dirty="0">
                  <a:ln>
                    <a:noFill/>
                  </a:ln>
                  <a:solidFill>
                    <a:srgbClr val="36BAD5"/>
                  </a:solidFill>
                  <a:effectLst/>
                  <a:uLnTx/>
                  <a:uFillTx/>
                  <a:latin typeface="Avenir Black"/>
                  <a:cs typeface="Avenir Black"/>
                </a:rPr>
                <a:t>Bible </a:t>
              </a:r>
              <a:br>
                <a:rPr kumimoji="0" lang="en-US" altLang="zh-CN" sz="3200" b="0" i="0" u="none" strike="noStrike" kern="0" cap="none" spc="-250" normalizeH="0" baseline="0" noProof="0" dirty="0">
                  <a:ln>
                    <a:noFill/>
                  </a:ln>
                  <a:solidFill>
                    <a:srgbClr val="002060"/>
                  </a:solidFill>
                  <a:effectLst/>
                  <a:uLnTx/>
                  <a:uFillTx/>
                  <a:latin typeface="Avenir Black"/>
                  <a:cs typeface="Avenir Black"/>
                </a:rPr>
              </a:br>
              <a:r>
                <a:rPr kumimoji="0" lang="en-US" altLang="zh-CN" sz="2800" b="0" i="0" u="none" strike="noStrike" kern="0" cap="none" spc="-250" normalizeH="0" baseline="0" noProof="0" dirty="0">
                  <a:ln>
                    <a:noFill/>
                  </a:ln>
                  <a:solidFill>
                    <a:srgbClr val="002060"/>
                  </a:solidFill>
                  <a:effectLst/>
                  <a:uLnTx/>
                  <a:uFillTx/>
                  <a:latin typeface="Avenir Black"/>
                  <a:cs typeface="Avenir Black"/>
                </a:rPr>
                <a:t>images</a:t>
              </a:r>
              <a:endParaRPr kumimoji="0" lang="en-GB" sz="4800" b="0" i="0" u="none" strike="noStrike" kern="0" cap="none" spc="-250" normalizeH="0" baseline="0" noProof="0" dirty="0">
                <a:ln>
                  <a:noFill/>
                </a:ln>
                <a:solidFill>
                  <a:srgbClr val="002060"/>
                </a:solidFill>
                <a:effectLst/>
                <a:uLnTx/>
                <a:uFillTx/>
                <a:latin typeface="Avenir Black"/>
                <a:cs typeface="Avenir Black"/>
              </a:endParaRPr>
            </a:p>
          </p:txBody>
        </p:sp>
      </p:grpSp>
    </p:spTree>
    <p:extLst>
      <p:ext uri="{BB962C8B-B14F-4D97-AF65-F5344CB8AC3E}">
        <p14:creationId xmlns:p14="http://schemas.microsoft.com/office/powerpoint/2010/main" val="20502648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20</a:t>
            </a:r>
          </a:p>
        </p:txBody>
      </p:sp>
    </p:spTree>
    <p:extLst>
      <p:ext uri="{BB962C8B-B14F-4D97-AF65-F5344CB8AC3E}">
        <p14:creationId xmlns:p14="http://schemas.microsoft.com/office/powerpoint/2010/main" val="33269150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10" descr="bbs038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1855788"/>
            <a:ext cx="8001000" cy="5167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4178" name="Rectangle 7"/>
          <p:cNvSpPr>
            <a:spLocks noChangeArrowheads="1"/>
          </p:cNvSpPr>
          <p:nvPr/>
        </p:nvSpPr>
        <p:spPr bwMode="auto">
          <a:xfrm>
            <a:off x="533400" y="609600"/>
            <a:ext cx="8001000" cy="1143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en-US" sz="4000">
                <a:solidFill>
                  <a:schemeClr val="bg1"/>
                </a:solidFill>
                <a:latin typeface="Arial" charset="0"/>
                <a:cs typeface="Arial" charset="0"/>
              </a:rPr>
              <a:t>Elijah &amp; Ahab</a:t>
            </a:r>
            <a:br>
              <a:rPr lang="en-US" sz="4000">
                <a:solidFill>
                  <a:schemeClr val="bg1"/>
                </a:solidFill>
                <a:latin typeface="Arial" charset="0"/>
                <a:cs typeface="Arial" charset="0"/>
              </a:rPr>
            </a:br>
            <a:r>
              <a:rPr lang="en-US" sz="3200">
                <a:solidFill>
                  <a:schemeClr val="bg1"/>
                </a:solidFill>
                <a:latin typeface="Arial" charset="0"/>
                <a:cs typeface="Arial" charset="0"/>
              </a:rPr>
              <a:t>1 Kings 16:29–22:40</a:t>
            </a:r>
          </a:p>
        </p:txBody>
      </p:sp>
      <p:sp>
        <p:nvSpPr>
          <p:cNvPr id="434179" name="Rectangle 11"/>
          <p:cNvSpPr>
            <a:spLocks noGrp="1" noChangeArrowheads="1"/>
          </p:cNvSpPr>
          <p:nvPr>
            <p:ph type="title" idx="4294967295"/>
          </p:nvPr>
        </p:nvSpPr>
        <p:spPr>
          <a:xfrm>
            <a:off x="827088" y="5105400"/>
            <a:ext cx="7345362" cy="685800"/>
          </a:xfrm>
          <a:solidFill>
            <a:schemeClr val="bg1"/>
          </a:solidFill>
        </p:spPr>
        <p:txBody>
          <a:bodyPr/>
          <a:lstStyle/>
          <a:p>
            <a:pPr eaLnBrk="1" hangingPunct="1">
              <a:spcBef>
                <a:spcPct val="20000"/>
              </a:spcBef>
            </a:pPr>
            <a:r>
              <a:rPr lang="en-US" sz="2800" b="1">
                <a:latin typeface="Arial" charset="0"/>
                <a:ea typeface="ＭＳ Ｐゴシック" charset="0"/>
              </a:rPr>
              <a:t>The Israelite-Syrian Wars (20:1–22:53)</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21</a:t>
            </a:r>
          </a:p>
        </p:txBody>
      </p:sp>
    </p:spTree>
    <p:extLst>
      <p:ext uri="{BB962C8B-B14F-4D97-AF65-F5344CB8AC3E}">
        <p14:creationId xmlns:p14="http://schemas.microsoft.com/office/powerpoint/2010/main" val="4824761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245175" y="908720"/>
            <a:ext cx="2579301" cy="5005598"/>
          </a:xfrm>
        </p:spPr>
        <p:txBody>
          <a:bodyPr/>
          <a:lstStyle/>
          <a:p>
            <a:pPr>
              <a:defRPr/>
            </a:pPr>
            <a:r>
              <a:rPr lang="en-US" b="1" dirty="0">
                <a:effectLst>
                  <a:glow rad="177800">
                    <a:schemeClr val="tx1"/>
                  </a:glow>
                </a:effectLst>
                <a:latin typeface="Arial" charset="0"/>
                <a:ea typeface="ＭＳ Ｐゴシック" charset="0"/>
              </a:rPr>
              <a:t>Who was Jezebel?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2</a:t>
            </a:r>
          </a:p>
        </p:txBody>
      </p:sp>
    </p:spTree>
    <p:extLst>
      <p:ext uri="{BB962C8B-B14F-4D97-AF65-F5344CB8AC3E}">
        <p14:creationId xmlns:p14="http://schemas.microsoft.com/office/powerpoint/2010/main" val="3824431160"/>
      </p:ext>
    </p:extLst>
  </p:cSld>
  <p:clrMapOvr>
    <a:overrideClrMapping bg1="lt1" tx1="dk1" bg2="lt2" tx2="dk2" accent1="accent1" accent2="accent2" accent3="accent3" accent4="accent4" accent5="accent5" accent6="accent6" hlink="hlink" folHlink="folHlink"/>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0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70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18" name="Rectangle 2"/>
          <p:cNvSpPr>
            <a:spLocks noGrp="1" noChangeArrowheads="1"/>
          </p:cNvSpPr>
          <p:nvPr>
            <p:ph type="ctrTitle"/>
          </p:nvPr>
        </p:nvSpPr>
        <p:spPr>
          <a:xfrm>
            <a:off x="-4629" y="104101"/>
            <a:ext cx="8810348" cy="6753899"/>
          </a:xfrm>
        </p:spPr>
        <p:txBody>
          <a:bodyPr/>
          <a:lstStyle/>
          <a:p>
            <a:pPr>
              <a:defRPr/>
            </a:pPr>
            <a:r>
              <a:rPr lang="en-US" sz="4000" b="1" dirty="0">
                <a:effectLst>
                  <a:glow rad="177800">
                    <a:schemeClr val="tx1"/>
                  </a:glow>
                </a:effectLst>
                <a:latin typeface="Arial" charset="0"/>
                <a:ea typeface="ＭＳ Ｐゴシック" charset="0"/>
              </a:rPr>
              <a:t>"But I have this complaint against you. You are permitting that woman—that Jezebel who calls herself a prophet—to lead my servants astray. She teaches them to commit sexual sin and to eat food offered to idols. </a:t>
            </a:r>
            <a:r>
              <a:rPr lang="en-US" sz="4000" b="1" baseline="30000" dirty="0">
                <a:effectLst>
                  <a:glow rad="177800">
                    <a:schemeClr val="tx1"/>
                  </a:glow>
                </a:effectLst>
                <a:latin typeface="Arial" charset="0"/>
                <a:ea typeface="ＭＳ Ｐゴシック" charset="0"/>
              </a:rPr>
              <a:t>21</a:t>
            </a:r>
            <a:r>
              <a:rPr lang="en-US" sz="4000" b="1" dirty="0">
                <a:effectLst>
                  <a:glow rad="177800">
                    <a:schemeClr val="tx1"/>
                  </a:glow>
                </a:effectLst>
                <a:latin typeface="Arial" charset="0"/>
                <a:ea typeface="ＭＳ Ｐゴシック" charset="0"/>
              </a:rPr>
              <a:t>I gave her time to repent, but she does not want to turn away from her immorality" (Rev. 2:20-21 </a:t>
            </a:r>
            <a:r>
              <a:rPr lang="en-US" sz="3600" b="1" dirty="0">
                <a:effectLst>
                  <a:glow rad="177800">
                    <a:schemeClr val="tx1"/>
                  </a:glow>
                </a:effectLst>
                <a:latin typeface="Arial" charset="0"/>
                <a:ea typeface="ＭＳ Ｐゴシック" charset="0"/>
              </a:rPr>
              <a:t>NLT</a:t>
            </a:r>
            <a:r>
              <a:rPr lang="en-US" sz="4000" b="1" dirty="0">
                <a:effectLst>
                  <a:glow rad="177800">
                    <a:schemeClr val="tx1"/>
                  </a:glow>
                </a:effectLst>
                <a:latin typeface="Arial" charset="0"/>
                <a:ea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 calcmode="lin" valueType="num">
                                      <p:cBhvr>
                                        <p:cTn id="7" dur="500" fill="hold"/>
                                        <p:tgtEl>
                                          <p:spTgt spid="111618"/>
                                        </p:tgtEl>
                                        <p:attrNameLst>
                                          <p:attrName>ppt_w</p:attrName>
                                        </p:attrNameLst>
                                      </p:cBhvr>
                                      <p:tavLst>
                                        <p:tav tm="0">
                                          <p:val>
                                            <p:fltVal val="0"/>
                                          </p:val>
                                        </p:tav>
                                        <p:tav tm="100000">
                                          <p:val>
                                            <p:strVal val="#ppt_w"/>
                                          </p:val>
                                        </p:tav>
                                      </p:tavLst>
                                    </p:anim>
                                    <p:anim calcmode="lin" valueType="num">
                                      <p:cBhvr>
                                        <p:cTn id="8" dur="500" fill="hold"/>
                                        <p:tgtEl>
                                          <p:spTgt spid="111618"/>
                                        </p:tgtEl>
                                        <p:attrNameLst>
                                          <p:attrName>ppt_h</p:attrName>
                                        </p:attrNameLst>
                                      </p:cBhvr>
                                      <p:tavLst>
                                        <p:tav tm="0">
                                          <p:val>
                                            <p:fltVal val="0"/>
                                          </p:val>
                                        </p:tav>
                                        <p:tav tm="100000">
                                          <p:val>
                                            <p:strVal val="#ppt_h"/>
                                          </p:val>
                                        </p:tav>
                                      </p:tavLst>
                                    </p:anim>
                                    <p:animEffect transition="in" filter="fade">
                                      <p:cBhvr>
                                        <p:cTn id="9"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1" name="Picture 7" descr="spa112"/>
          <p:cNvPicPr>
            <a:picLocks noChangeAspect="1" noChangeArrowheads="1"/>
          </p:cNvPicPr>
          <p:nvPr/>
        </p:nvPicPr>
        <p:blipFill>
          <a:blip r:embed="rId3" cstate="screen">
            <a:lum bright="12000" contrast="42000"/>
            <a:extLst>
              <a:ext uri="{28A0092B-C50C-407E-A947-70E740481C1C}">
                <a14:useLocalDpi xmlns:a14="http://schemas.microsoft.com/office/drawing/2010/main"/>
              </a:ext>
            </a:extLst>
          </a:blip>
          <a:srcRect/>
          <a:stretch>
            <a:fillRect/>
          </a:stretch>
        </p:blipFill>
        <p:spPr bwMode="auto">
          <a:xfrm>
            <a:off x="4572000" y="0"/>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8" name="Picture 4" descr="hub345"/>
          <p:cNvPicPr>
            <a:picLocks noChangeAspect="1" noChangeArrowheads="1"/>
          </p:cNvPicPr>
          <p:nvPr/>
        </p:nvPicPr>
        <p:blipFill>
          <a:blip r:embed="rId4" cstate="screen">
            <a:lum bright="-12000" contrast="18000"/>
            <a:extLst>
              <a:ext uri="{28A0092B-C50C-407E-A947-70E740481C1C}">
                <a14:useLocalDpi xmlns:a14="http://schemas.microsoft.com/office/drawing/2010/main"/>
              </a:ext>
            </a:extLst>
          </a:blip>
          <a:srcRect/>
          <a:stretch>
            <a:fillRect/>
          </a:stretch>
        </p:blipFill>
        <p:spPr bwMode="auto">
          <a:xfrm>
            <a:off x="4572000" y="3429000"/>
            <a:ext cx="4572000" cy="3773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827" name="Picture 3" descr="BOH177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28600" y="3429000"/>
            <a:ext cx="48006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77830" name="Object 2"/>
          <p:cNvGraphicFramePr>
            <a:graphicFrameLocks noChangeAspect="1"/>
          </p:cNvGraphicFramePr>
          <p:nvPr/>
        </p:nvGraphicFramePr>
        <p:xfrm>
          <a:off x="-914400" y="0"/>
          <a:ext cx="5486400" cy="3446463"/>
        </p:xfrm>
        <a:graphic>
          <a:graphicData uri="http://schemas.openxmlformats.org/presentationml/2006/ole">
            <mc:AlternateContent xmlns:mc="http://schemas.openxmlformats.org/markup-compatibility/2006">
              <mc:Choice xmlns:v="urn:schemas-microsoft-com:vml" Requires="v">
                <p:oleObj spid="_x0000_s437476" name="Photo Editor Photo" r:id="rId6" imgW="6249272" imgH="3924848" progId="MSPhotoEd.3">
                  <p:embed/>
                </p:oleObj>
              </mc:Choice>
              <mc:Fallback>
                <p:oleObj name="Photo Editor Photo" r:id="rId6" imgW="6249272" imgH="3924848" progId="MSPhotoEd.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0"/>
                        <a:ext cx="5486400" cy="3446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37253" name="Rectangle 8"/>
          <p:cNvSpPr>
            <a:spLocks noChangeArrowheads="1"/>
          </p:cNvSpPr>
          <p:nvPr/>
        </p:nvSpPr>
        <p:spPr bwMode="auto">
          <a:xfrm>
            <a:off x="2362200" y="3124200"/>
            <a:ext cx="4419600" cy="685800"/>
          </a:xfrm>
          <a:prstGeom prst="rect">
            <a:avLst/>
          </a:prstGeom>
          <a:solidFill>
            <a:schemeClr val="accent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437254" name="Rectangle 2"/>
          <p:cNvSpPr>
            <a:spLocks noGrp="1" noChangeArrowheads="1"/>
          </p:cNvSpPr>
          <p:nvPr>
            <p:ph type="title"/>
          </p:nvPr>
        </p:nvSpPr>
        <p:spPr>
          <a:xfrm>
            <a:off x="1187450" y="2924175"/>
            <a:ext cx="6121400" cy="936625"/>
          </a:xfrm>
          <a:solidFill>
            <a:schemeClr val="tx1"/>
          </a:solidFill>
        </p:spPr>
        <p:txBody>
          <a:bodyPr/>
          <a:lstStyle/>
          <a:p>
            <a:pPr eaLnBrk="1" hangingPunct="1"/>
            <a:r>
              <a:rPr lang="en-US" dirty="0">
                <a:solidFill>
                  <a:schemeClr val="bg1"/>
                </a:solidFill>
                <a:latin typeface="Arial" charset="0"/>
                <a:ea typeface="ＭＳ Ｐゴシック" charset="0"/>
              </a:rPr>
              <a:t>Naboth</a:t>
            </a:r>
            <a:r>
              <a:rPr lang="fr-FR" dirty="0">
                <a:solidFill>
                  <a:schemeClr val="bg1"/>
                </a:solidFill>
                <a:latin typeface="Arial" charset="0"/>
                <a:ea typeface="ＭＳ Ｐゴシック" charset="0"/>
              </a:rPr>
              <a:t>'</a:t>
            </a:r>
            <a:r>
              <a:rPr lang="en-US" dirty="0">
                <a:solidFill>
                  <a:schemeClr val="bg1"/>
                </a:solidFill>
                <a:latin typeface="Arial" charset="0"/>
                <a:ea typeface="ＭＳ Ｐゴシック" charset="0"/>
              </a:rPr>
              <a:t>s</a:t>
            </a:r>
            <a:r>
              <a:rPr lang="en-US" dirty="0">
                <a:latin typeface="Arial" charset="0"/>
                <a:ea typeface="ＭＳ Ｐゴシック" charset="0"/>
              </a:rPr>
              <a:t> </a:t>
            </a:r>
            <a:r>
              <a:rPr lang="en-US" dirty="0">
                <a:solidFill>
                  <a:schemeClr val="bg1"/>
                </a:solidFill>
                <a:latin typeface="Arial" charset="0"/>
                <a:ea typeface="ＭＳ Ｐゴシック" charset="0"/>
              </a:rPr>
              <a:t>Vineyard</a:t>
            </a:r>
          </a:p>
        </p:txBody>
      </p:sp>
      <p:sp>
        <p:nvSpPr>
          <p:cNvPr id="8" name="Rectangle 2"/>
          <p:cNvSpPr txBox="1">
            <a:spLocks noChangeArrowheads="1"/>
          </p:cNvSpPr>
          <p:nvPr/>
        </p:nvSpPr>
        <p:spPr bwMode="auto">
          <a:xfrm>
            <a:off x="-107950" y="-26988"/>
            <a:ext cx="2016125" cy="6477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3600" b="1">
                <a:solidFill>
                  <a:schemeClr val="bg1"/>
                </a:solidFill>
                <a:latin typeface="Arial" charset="0"/>
                <a:cs typeface="Arial" charset="0"/>
              </a:rPr>
              <a:t>Lust</a:t>
            </a:r>
          </a:p>
        </p:txBody>
      </p:sp>
      <p:sp>
        <p:nvSpPr>
          <p:cNvPr id="9" name="Rectangle 2"/>
          <p:cNvSpPr txBox="1">
            <a:spLocks noChangeArrowheads="1"/>
          </p:cNvSpPr>
          <p:nvPr/>
        </p:nvSpPr>
        <p:spPr bwMode="auto">
          <a:xfrm>
            <a:off x="7115175" y="0"/>
            <a:ext cx="2016125" cy="6477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3600" b="1">
                <a:solidFill>
                  <a:schemeClr val="bg1"/>
                </a:solidFill>
                <a:latin typeface="Arial" charset="0"/>
                <a:cs typeface="Arial" charset="0"/>
              </a:rPr>
              <a:t>Request</a:t>
            </a:r>
          </a:p>
        </p:txBody>
      </p:sp>
      <p:sp>
        <p:nvSpPr>
          <p:cNvPr id="10" name="Rectangle 2"/>
          <p:cNvSpPr txBox="1">
            <a:spLocks noChangeArrowheads="1"/>
          </p:cNvSpPr>
          <p:nvPr/>
        </p:nvSpPr>
        <p:spPr bwMode="auto">
          <a:xfrm>
            <a:off x="827088" y="5445125"/>
            <a:ext cx="2592387" cy="6477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3600" b="1">
                <a:solidFill>
                  <a:schemeClr val="bg1"/>
                </a:solidFill>
                <a:latin typeface="Arial" charset="0"/>
                <a:cs typeface="Arial" charset="0"/>
              </a:rPr>
              <a:t>Plan</a:t>
            </a:r>
          </a:p>
        </p:txBody>
      </p:sp>
      <p:sp>
        <p:nvSpPr>
          <p:cNvPr id="11" name="Rectangle 2"/>
          <p:cNvSpPr txBox="1">
            <a:spLocks noChangeArrowheads="1"/>
          </p:cNvSpPr>
          <p:nvPr/>
        </p:nvSpPr>
        <p:spPr bwMode="auto">
          <a:xfrm>
            <a:off x="5292725" y="5445125"/>
            <a:ext cx="2592388" cy="6477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0"/>
              </a:spcBef>
            </a:pPr>
            <a:r>
              <a:rPr lang="en-US" sz="3600" b="1">
                <a:solidFill>
                  <a:schemeClr val="bg1"/>
                </a:solidFill>
                <a:latin typeface="Arial" charset="0"/>
                <a:cs typeface="Arial" charset="0"/>
              </a:rPr>
              <a:t>Judgment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7830"/>
                                        </p:tgtEl>
                                        <p:attrNameLst>
                                          <p:attrName>style.visibility</p:attrName>
                                        </p:attrNameLst>
                                      </p:cBhvr>
                                      <p:to>
                                        <p:strVal val="visible"/>
                                      </p:to>
                                    </p:set>
                                    <p:animEffect transition="in" filter="dissolve">
                                      <p:cBhvr>
                                        <p:cTn id="7" dur="500"/>
                                        <p:tgtEl>
                                          <p:spTgt spid="7783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nodeType="clickEffect">
                                  <p:stCondLst>
                                    <p:cond delay="0"/>
                                  </p:stCondLst>
                                  <p:childTnLst>
                                    <p:set>
                                      <p:cBhvr>
                                        <p:cTn id="13" dur="1" fill="hold">
                                          <p:stCondLst>
                                            <p:cond delay="0"/>
                                          </p:stCondLst>
                                        </p:cTn>
                                        <p:tgtEl>
                                          <p:spTgt spid="77831"/>
                                        </p:tgtEl>
                                        <p:attrNameLst>
                                          <p:attrName>style.visibility</p:attrName>
                                        </p:attrNameLst>
                                      </p:cBhvr>
                                      <p:to>
                                        <p:strVal val="visible"/>
                                      </p:to>
                                    </p:set>
                                    <p:animEffect transition="in" filter="dissolve">
                                      <p:cBhvr>
                                        <p:cTn id="14" dur="500"/>
                                        <p:tgtEl>
                                          <p:spTgt spid="77831"/>
                                        </p:tgtEl>
                                      </p:cBhvr>
                                    </p:animEffec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77827"/>
                                        </p:tgtEl>
                                        <p:attrNameLst>
                                          <p:attrName>style.visibility</p:attrName>
                                        </p:attrNameLst>
                                      </p:cBhvr>
                                      <p:to>
                                        <p:strVal val="visible"/>
                                      </p:to>
                                    </p:set>
                                    <p:animEffect transition="in" filter="dissolve">
                                      <p:cBhvr>
                                        <p:cTn id="21" dur="500"/>
                                        <p:tgtEl>
                                          <p:spTgt spid="77827"/>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77828"/>
                                        </p:tgtEl>
                                        <p:attrNameLst>
                                          <p:attrName>style.visibility</p:attrName>
                                        </p:attrNameLst>
                                      </p:cBhvr>
                                      <p:to>
                                        <p:strVal val="visible"/>
                                      </p:to>
                                    </p:set>
                                    <p:animEffect transition="in" filter="dissolve">
                                      <p:cBhvr>
                                        <p:cTn id="28" dur="500"/>
                                        <p:tgtEl>
                                          <p:spTgt spid="77828"/>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22</a:t>
            </a:r>
          </a:p>
        </p:txBody>
      </p:sp>
    </p:spTree>
    <p:extLst>
      <p:ext uri="{BB962C8B-B14F-4D97-AF65-F5344CB8AC3E}">
        <p14:creationId xmlns:p14="http://schemas.microsoft.com/office/powerpoint/2010/main" val="54984920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2" name="Picture 6" descr="BOH177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13250" y="1752600"/>
            <a:ext cx="473075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661" name="Picture 5" descr="olt3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52600"/>
            <a:ext cx="4594225"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5" name="Line 7"/>
          <p:cNvSpPr>
            <a:spLocks noChangeShapeType="1"/>
          </p:cNvSpPr>
          <p:nvPr/>
        </p:nvSpPr>
        <p:spPr bwMode="auto">
          <a:xfrm>
            <a:off x="4572000" y="1752600"/>
            <a:ext cx="0" cy="5105400"/>
          </a:xfrm>
          <a:prstGeom prst="line">
            <a:avLst/>
          </a:prstGeom>
          <a:noFill/>
          <a:ln w="76200" cap="sq">
            <a:solidFill>
              <a:srgbClr val="FFFF00"/>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438276" name="Rectangle 2"/>
          <p:cNvSpPr>
            <a:spLocks noGrp="1" noChangeArrowheads="1"/>
          </p:cNvSpPr>
          <p:nvPr>
            <p:ph type="title"/>
          </p:nvPr>
        </p:nvSpPr>
        <p:spPr>
          <a:xfrm>
            <a:off x="971550" y="4941888"/>
            <a:ext cx="7272338" cy="685800"/>
          </a:xfrm>
          <a:solidFill>
            <a:schemeClr val="bg1"/>
          </a:solidFill>
        </p:spPr>
        <p:txBody>
          <a:bodyPr/>
          <a:lstStyle/>
          <a:p>
            <a:pPr eaLnBrk="1" hangingPunct="1">
              <a:spcBef>
                <a:spcPct val="20000"/>
              </a:spcBef>
            </a:pPr>
            <a:r>
              <a:rPr lang="en-US" sz="2400" b="1">
                <a:latin typeface="Arial" charset="0"/>
                <a:ea typeface="ＭＳ Ｐゴシック" charset="0"/>
              </a:rPr>
              <a:t>Ahab Killed at Ramoth Gilead (22:29-40)</a:t>
            </a:r>
          </a:p>
        </p:txBody>
      </p:sp>
      <p:sp>
        <p:nvSpPr>
          <p:cNvPr id="438277" name="Rectangle 9"/>
          <p:cNvSpPr>
            <a:spLocks noChangeArrowheads="1"/>
          </p:cNvSpPr>
          <p:nvPr/>
        </p:nvSpPr>
        <p:spPr bwMode="auto">
          <a:xfrm>
            <a:off x="685800" y="762000"/>
            <a:ext cx="8001000" cy="114300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en-US" sz="4000" b="1">
                <a:solidFill>
                  <a:schemeClr val="bg1"/>
                </a:solidFill>
                <a:latin typeface="Arial" charset="0"/>
                <a:cs typeface="Arial" charset="0"/>
              </a:rPr>
              <a:t>Elijah &amp; Ahab</a:t>
            </a:r>
            <a:br>
              <a:rPr lang="en-US" sz="4000" b="1">
                <a:solidFill>
                  <a:schemeClr val="bg1"/>
                </a:solidFill>
                <a:latin typeface="Arial" charset="0"/>
                <a:cs typeface="Arial" charset="0"/>
              </a:rPr>
            </a:br>
            <a:r>
              <a:rPr lang="en-US" b="1">
                <a:solidFill>
                  <a:schemeClr val="bg1"/>
                </a:solidFill>
                <a:latin typeface="Arial" charset="0"/>
                <a:cs typeface="Arial" charset="0"/>
              </a:rPr>
              <a:t>1 Kings 16:29–22:40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0-#ppt_w/2"/>
                                          </p:val>
                                        </p:tav>
                                        <p:tav tm="100000">
                                          <p:val>
                                            <p:strVal val="#ppt_x"/>
                                          </p:val>
                                        </p:tav>
                                      </p:tavLst>
                                    </p:anim>
                                    <p:anim calcmode="lin" valueType="num">
                                      <p:cBhvr additive="base">
                                        <p:cTn id="8" dur="500" fill="hold"/>
                                        <p:tgtEl>
                                          <p:spTgt spid="7066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0662"/>
                                        </p:tgtEl>
                                        <p:attrNameLst>
                                          <p:attrName>style.visibility</p:attrName>
                                        </p:attrNameLst>
                                      </p:cBhvr>
                                      <p:to>
                                        <p:strVal val="visible"/>
                                      </p:to>
                                    </p:set>
                                    <p:anim calcmode="lin" valueType="num">
                                      <p:cBhvr additive="base">
                                        <p:cTn id="13" dur="500" fill="hold"/>
                                        <p:tgtEl>
                                          <p:spTgt spid="70662"/>
                                        </p:tgtEl>
                                        <p:attrNameLst>
                                          <p:attrName>ppt_x</p:attrName>
                                        </p:attrNameLst>
                                      </p:cBhvr>
                                      <p:tavLst>
                                        <p:tav tm="0">
                                          <p:val>
                                            <p:strVal val="1+#ppt_w/2"/>
                                          </p:val>
                                        </p:tav>
                                        <p:tav tm="100000">
                                          <p:val>
                                            <p:strVal val="#ppt_x"/>
                                          </p:val>
                                        </p:tav>
                                      </p:tavLst>
                                    </p:anim>
                                    <p:anim calcmode="lin" valueType="num">
                                      <p:cBhvr additive="base">
                                        <p:cTn id="14" dur="500" fill="hold"/>
                                        <p:tgtEl>
                                          <p:spTgt spid="706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3" descr="Lake.jpg                                                       00002E67 Hard Disk                      B71BABE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8226" name="Rectangle 2"/>
          <p:cNvSpPr>
            <a:spLocks noGrp="1" noChangeArrowheads="1"/>
          </p:cNvSpPr>
          <p:nvPr>
            <p:ph type="title"/>
          </p:nvPr>
        </p:nvSpPr>
        <p:spPr>
          <a:xfrm>
            <a:off x="0" y="1484784"/>
            <a:ext cx="9144000" cy="6096000"/>
          </a:xfrm>
        </p:spPr>
        <p:txBody>
          <a:bodyPr/>
          <a:lstStyle/>
          <a:p>
            <a:pPr eaLnBrk="1" hangingPunct="1">
              <a:defRPr/>
            </a:pPr>
            <a:r>
              <a:rPr lang="en-US" altLang="en-US" sz="5400" b="1" i="1" dirty="0">
                <a:solidFill>
                  <a:schemeClr val="bg1"/>
                </a:solidFill>
                <a:effectLst>
                  <a:glow rad="101600">
                    <a:schemeClr val="tx1">
                      <a:alpha val="75000"/>
                    </a:schemeClr>
                  </a:glow>
                </a:effectLst>
              </a:rPr>
              <a:t>—Main Idea of 1 Kings 22—</a:t>
            </a:r>
            <a:br>
              <a:rPr lang="en-US" altLang="en-US" sz="5400" b="1" dirty="0">
                <a:solidFill>
                  <a:schemeClr val="bg1"/>
                </a:solidFill>
                <a:effectLst>
                  <a:glow rad="101600">
                    <a:schemeClr val="tx1">
                      <a:alpha val="75000"/>
                    </a:schemeClr>
                  </a:glow>
                </a:effectLst>
              </a:rPr>
            </a:br>
            <a:r>
              <a:rPr lang="en-US" altLang="en-US" sz="4800" b="1" dirty="0">
                <a:solidFill>
                  <a:schemeClr val="bg1"/>
                </a:solidFill>
                <a:effectLst>
                  <a:glow rad="101600">
                    <a:schemeClr val="tx1">
                      <a:alpha val="75000"/>
                    </a:schemeClr>
                  </a:glow>
                </a:effectLst>
              </a:rPr>
              <a:t>Seek the Lord </a:t>
            </a:r>
            <a:r>
              <a:rPr lang="en-US" altLang="en-US" sz="4800" b="1" dirty="0">
                <a:solidFill>
                  <a:srgbClr val="FFFF00"/>
                </a:solidFill>
                <a:effectLst>
                  <a:glow rad="101600">
                    <a:schemeClr val="tx1">
                      <a:alpha val="75000"/>
                    </a:schemeClr>
                  </a:glow>
                </a:effectLst>
              </a:rPr>
              <a:t>sincerely </a:t>
            </a:r>
            <a:r>
              <a:rPr lang="en-US" altLang="en-US" sz="4800" b="1" dirty="0">
                <a:solidFill>
                  <a:schemeClr val="bg1"/>
                </a:solidFill>
                <a:effectLst>
                  <a:glow rad="101600">
                    <a:schemeClr val="tx1">
                      <a:alpha val="75000"/>
                    </a:schemeClr>
                  </a:glow>
                </a:effectLst>
              </a:rPr>
              <a:t>because ignoring God</a:t>
            </a:r>
            <a:r>
              <a:rPr lang="uk-UA" altLang="en-US" sz="4800" b="1" dirty="0">
                <a:solidFill>
                  <a:schemeClr val="bg1"/>
                </a:solidFill>
                <a:effectLst>
                  <a:glow rad="101600">
                    <a:schemeClr val="tx1">
                      <a:alpha val="75000"/>
                    </a:schemeClr>
                  </a:glow>
                </a:effectLst>
              </a:rPr>
              <a:t>'</a:t>
            </a:r>
            <a:r>
              <a:rPr lang="en-US" altLang="en-US" sz="4800" b="1" dirty="0">
                <a:solidFill>
                  <a:schemeClr val="bg1"/>
                </a:solidFill>
                <a:effectLst>
                  <a:glow rad="101600">
                    <a:schemeClr val="tx1">
                      <a:alpha val="75000"/>
                    </a:schemeClr>
                  </a:glow>
                </a:effectLst>
              </a:rPr>
              <a:t>s clear will has serious results</a:t>
            </a:r>
            <a:endParaRPr lang="en-US" altLang="en-US" sz="4800" b="1" dirty="0">
              <a:solidFill>
                <a:srgbClr val="00CC00"/>
              </a:solidFill>
              <a:effectLst>
                <a:glow rad="101600">
                  <a:schemeClr val="tx1">
                    <a:alpha val="75000"/>
                  </a:schemeClr>
                </a:glow>
              </a:effectLst>
            </a:endParaRPr>
          </a:p>
        </p:txBody>
      </p:sp>
    </p:spTree>
    <p:extLst>
      <p:ext uri="{BB962C8B-B14F-4D97-AF65-F5344CB8AC3E}">
        <p14:creationId xmlns:p14="http://schemas.microsoft.com/office/powerpoint/2010/main" val="177280495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5"/>
          <p:cNvSpPr>
            <a:spLocks noChangeArrowheads="1"/>
          </p:cNvSpPr>
          <p:nvPr/>
        </p:nvSpPr>
        <p:spPr bwMode="auto">
          <a:xfrm>
            <a:off x="468313"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solidFill>
                <a:srgbClr val="000000"/>
              </a:solidFill>
            </a:endParaRPr>
          </a:p>
        </p:txBody>
      </p:sp>
      <p:pic>
        <p:nvPicPr>
          <p:cNvPr id="273410" name="Picture 6" descr="BD04976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648200"/>
            <a:ext cx="1501775" cy="220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62" name="WordArt 10"/>
          <p:cNvSpPr>
            <a:spLocks noChangeArrowheads="1" noChangeShapeType="1" noTextEdit="1"/>
          </p:cNvSpPr>
          <p:nvPr/>
        </p:nvSpPr>
        <p:spPr bwMode="auto">
          <a:xfrm rot="16200000">
            <a:off x="2468563" y="1752600"/>
            <a:ext cx="4191000" cy="2819400"/>
          </a:xfrm>
          <a:prstGeom prst="rect">
            <a:avLst/>
          </a:prstGeom>
        </p:spPr>
        <p:txBody>
          <a:bodyPr wrap="none" fromWordArt="1">
            <a:prstTxWarp prst="textDeflate">
              <a:avLst>
                <a:gd name="adj" fmla="val 18750"/>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8000" b="1" kern="10" dirty="0" err="1">
                <a:ln w="9525">
                  <a:round/>
                  <a:headEnd/>
                  <a:tailEnd/>
                </a:ln>
                <a:gradFill rotWithShape="1">
                  <a:gsLst>
                    <a:gs pos="0">
                      <a:srgbClr val="FFE701"/>
                    </a:gs>
                    <a:gs pos="100000">
                      <a:srgbClr val="FE3E02"/>
                    </a:gs>
                  </a:gsLst>
                  <a:lin ang="5400000" scaled="1"/>
                </a:gradFill>
                <a:latin typeface="Arial Black"/>
                <a:ea typeface="Arial Black"/>
                <a:cs typeface="Arial Black"/>
              </a:rPr>
              <a:t>Divi</a:t>
            </a:r>
            <a:r>
              <a:rPr lang="en-US" sz="8000" b="1" kern="10" dirty="0">
                <a:ln w="9525">
                  <a:round/>
                  <a:headEnd/>
                  <a:tailEnd/>
                </a:ln>
                <a:gradFill rotWithShape="1">
                  <a:gsLst>
                    <a:gs pos="0">
                      <a:srgbClr val="FFE701"/>
                    </a:gs>
                    <a:gs pos="100000">
                      <a:srgbClr val="FE3E02"/>
                    </a:gs>
                  </a:gsLst>
                  <a:lin ang="5400000" scaled="1"/>
                </a:gradFill>
                <a:latin typeface="Arial Black"/>
                <a:ea typeface="Arial Black"/>
                <a:cs typeface="Arial Black"/>
              </a:rPr>
              <a:t> </a:t>
            </a:r>
            <a:r>
              <a:rPr lang="en-US" sz="8000" b="1" kern="10" dirty="0" err="1">
                <a:ln w="9525">
                  <a:round/>
                  <a:headEnd/>
                  <a:tailEnd/>
                </a:ln>
                <a:gradFill rotWithShape="1">
                  <a:gsLst>
                    <a:gs pos="0">
                      <a:srgbClr val="FFE701"/>
                    </a:gs>
                    <a:gs pos="100000">
                      <a:srgbClr val="FE3E02"/>
                    </a:gs>
                  </a:gsLst>
                  <a:lin ang="5400000" scaled="1"/>
                </a:gradFill>
                <a:latin typeface="Arial Black"/>
                <a:ea typeface="Arial Black"/>
                <a:cs typeface="Arial Black"/>
              </a:rPr>
              <a:t>sion</a:t>
            </a:r>
            <a:r>
              <a:rPr lang="en-US" sz="8000" b="1" kern="10" dirty="0">
                <a:ln w="9525">
                  <a:round/>
                  <a:headEnd/>
                  <a:tailEnd/>
                </a:ln>
                <a:gradFill rotWithShape="1">
                  <a:gsLst>
                    <a:gs pos="0">
                      <a:srgbClr val="FFE701"/>
                    </a:gs>
                    <a:gs pos="100000">
                      <a:srgbClr val="FE3E02"/>
                    </a:gs>
                  </a:gsLst>
                  <a:lin ang="5400000" scaled="1"/>
                </a:gradFill>
                <a:latin typeface="Arial Black"/>
                <a:ea typeface="Arial Black"/>
                <a:cs typeface="Arial Black"/>
              </a:rPr>
              <a:t> </a:t>
            </a:r>
          </a:p>
        </p:txBody>
      </p:sp>
      <p:sp>
        <p:nvSpPr>
          <p:cNvPr id="273412" name="Text Box 11"/>
          <p:cNvSpPr txBox="1">
            <a:spLocks noChangeArrowheads="1"/>
          </p:cNvSpPr>
          <p:nvPr/>
        </p:nvSpPr>
        <p:spPr bwMode="auto">
          <a:xfrm>
            <a:off x="8223250" y="0"/>
            <a:ext cx="914400" cy="457200"/>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solidFill>
                  <a:srgbClr val="FFFFFF"/>
                </a:solidFill>
                <a:latin typeface="Arial" charset="0"/>
                <a:cs typeface="Arial" charset="0"/>
              </a:rPr>
              <a:t>219</a:t>
            </a:r>
          </a:p>
        </p:txBody>
      </p:sp>
      <p:sp>
        <p:nvSpPr>
          <p:cNvPr id="273413" name="Rectangle 12"/>
          <p:cNvSpPr>
            <a:spLocks noGrp="1" noChangeArrowheads="1"/>
          </p:cNvSpPr>
          <p:nvPr>
            <p:ph type="title" idx="4294967295"/>
          </p:nvPr>
        </p:nvSpPr>
        <p:spPr>
          <a:xfrm>
            <a:off x="1043608" y="152400"/>
            <a:ext cx="6840760" cy="838200"/>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rPr>
              <a:t>1 Kings Key Word</a:t>
            </a:r>
          </a:p>
        </p:txBody>
      </p:sp>
      <p:sp>
        <p:nvSpPr>
          <p:cNvPr id="273414" name="Freeform 1"/>
          <p:cNvSpPr>
            <a:spLocks/>
          </p:cNvSpPr>
          <p:nvPr/>
        </p:nvSpPr>
        <p:spPr bwMode="auto">
          <a:xfrm rot="16200000">
            <a:off x="3851275" y="-11113"/>
            <a:ext cx="795338" cy="6869113"/>
          </a:xfrm>
          <a:custGeom>
            <a:avLst/>
            <a:gdLst>
              <a:gd name="T0" fmla="*/ 0 w 505158"/>
              <a:gd name="T1" fmla="*/ 0 h 2414245"/>
              <a:gd name="T2" fmla="*/ 34259345 w 505158"/>
              <a:gd name="T3" fmla="*/ 2147483647 h 2414245"/>
              <a:gd name="T4" fmla="*/ 36400554 w 505158"/>
              <a:gd name="T5" fmla="*/ 2147483647 h 2414245"/>
              <a:gd name="T6" fmla="*/ 35329938 w 505158"/>
              <a:gd name="T7" fmla="*/ 2147483647 h 2414245"/>
              <a:gd name="T8" fmla="*/ 34259345 w 505158"/>
              <a:gd name="T9" fmla="*/ 2147483647 h 2414245"/>
              <a:gd name="T10" fmla="*/ 31047547 w 505158"/>
              <a:gd name="T11" fmla="*/ 2147483647 h 2414245"/>
              <a:gd name="T12" fmla="*/ 29976999 w 505158"/>
              <a:gd name="T13" fmla="*/ 2147483647 h 2414245"/>
              <a:gd name="T14" fmla="*/ 25694575 w 505158"/>
              <a:gd name="T15" fmla="*/ 2147483647 h 2414245"/>
              <a:gd name="T16" fmla="*/ 22482790 w 505158"/>
              <a:gd name="T17" fmla="*/ 2147483647 h 2414245"/>
              <a:gd name="T18" fmla="*/ 23553269 w 505158"/>
              <a:gd name="T19" fmla="*/ 2147483647 h 2414245"/>
              <a:gd name="T20" fmla="*/ 25694575 w 505158"/>
              <a:gd name="T21" fmla="*/ 2147483647 h 2414245"/>
              <a:gd name="T22" fmla="*/ 32118132 w 505158"/>
              <a:gd name="T23" fmla="*/ 2147483647 h 2414245"/>
              <a:gd name="T24" fmla="*/ 37471247 w 505158"/>
              <a:gd name="T25" fmla="*/ 2147483647 h 2414245"/>
              <a:gd name="T26" fmla="*/ 42824220 w 505158"/>
              <a:gd name="T27" fmla="*/ 2147483647 h 2414245"/>
              <a:gd name="T28" fmla="*/ 41753661 w 505158"/>
              <a:gd name="T29" fmla="*/ 2147483647 h 2414245"/>
              <a:gd name="T30" fmla="*/ 35329938 w 505158"/>
              <a:gd name="T31" fmla="*/ 2147483647 h 2414245"/>
              <a:gd name="T32" fmla="*/ 31047547 w 505158"/>
              <a:gd name="T33" fmla="*/ 2147483647 h 2414245"/>
              <a:gd name="T34" fmla="*/ 25694575 w 505158"/>
              <a:gd name="T35" fmla="*/ 2147483647 h 2414245"/>
              <a:gd name="T36" fmla="*/ 23553269 w 505158"/>
              <a:gd name="T37" fmla="*/ 2147483647 h 2414245"/>
              <a:gd name="T38" fmla="*/ 22482790 w 505158"/>
              <a:gd name="T39" fmla="*/ 2147483647 h 2414245"/>
              <a:gd name="T40" fmla="*/ 24623977 w 505158"/>
              <a:gd name="T41" fmla="*/ 2147483647 h 2414245"/>
              <a:gd name="T42" fmla="*/ 27835772 w 505158"/>
              <a:gd name="T43" fmla="*/ 2147483647 h 2414245"/>
              <a:gd name="T44" fmla="*/ 34259345 w 505158"/>
              <a:gd name="T45" fmla="*/ 2147483647 h 2414245"/>
              <a:gd name="T46" fmla="*/ 43894808 w 505158"/>
              <a:gd name="T47" fmla="*/ 2147483647 h 2414245"/>
              <a:gd name="T48" fmla="*/ 46036012 w 505158"/>
              <a:gd name="T49" fmla="*/ 2147483647 h 2414245"/>
              <a:gd name="T50" fmla="*/ 46036012 w 505158"/>
              <a:gd name="T51" fmla="*/ 2147483647 h 241424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05158" h="2414245">
                <a:moveTo>
                  <a:pt x="0" y="0"/>
                </a:moveTo>
                <a:cubicBezTo>
                  <a:pt x="42348" y="211759"/>
                  <a:pt x="-16138" y="-15712"/>
                  <a:pt x="366103" y="331816"/>
                </a:cubicBezTo>
                <a:cubicBezTo>
                  <a:pt x="383951" y="348043"/>
                  <a:pt x="388985" y="400467"/>
                  <a:pt x="388985" y="400467"/>
                </a:cubicBezTo>
                <a:cubicBezTo>
                  <a:pt x="385171" y="430979"/>
                  <a:pt x="383044" y="461750"/>
                  <a:pt x="377544" y="492003"/>
                </a:cubicBezTo>
                <a:cubicBezTo>
                  <a:pt x="375387" y="503869"/>
                  <a:pt x="373637" y="516910"/>
                  <a:pt x="366103" y="526328"/>
                </a:cubicBezTo>
                <a:cubicBezTo>
                  <a:pt x="357514" y="537066"/>
                  <a:pt x="343222" y="541584"/>
                  <a:pt x="331781" y="549212"/>
                </a:cubicBezTo>
                <a:cubicBezTo>
                  <a:pt x="327968" y="560654"/>
                  <a:pt x="326198" y="572995"/>
                  <a:pt x="320341" y="583538"/>
                </a:cubicBezTo>
                <a:cubicBezTo>
                  <a:pt x="306986" y="607580"/>
                  <a:pt x="283274" y="626098"/>
                  <a:pt x="274578" y="652189"/>
                </a:cubicBezTo>
                <a:cubicBezTo>
                  <a:pt x="258789" y="699560"/>
                  <a:pt x="269827" y="676479"/>
                  <a:pt x="240256" y="720841"/>
                </a:cubicBezTo>
                <a:cubicBezTo>
                  <a:pt x="244069" y="785679"/>
                  <a:pt x="242062" y="851123"/>
                  <a:pt x="251696" y="915354"/>
                </a:cubicBezTo>
                <a:cubicBezTo>
                  <a:pt x="253736" y="928953"/>
                  <a:pt x="263578" y="941428"/>
                  <a:pt x="274578" y="949679"/>
                </a:cubicBezTo>
                <a:cubicBezTo>
                  <a:pt x="295043" y="965030"/>
                  <a:pt x="320341" y="972563"/>
                  <a:pt x="343222" y="984005"/>
                </a:cubicBezTo>
                <a:cubicBezTo>
                  <a:pt x="392309" y="1082192"/>
                  <a:pt x="335742" y="987967"/>
                  <a:pt x="400426" y="1052657"/>
                </a:cubicBezTo>
                <a:cubicBezTo>
                  <a:pt x="414620" y="1066852"/>
                  <a:pt x="444636" y="1113258"/>
                  <a:pt x="457629" y="1132750"/>
                </a:cubicBezTo>
                <a:cubicBezTo>
                  <a:pt x="453816" y="1186146"/>
                  <a:pt x="463872" y="1242410"/>
                  <a:pt x="446189" y="1292937"/>
                </a:cubicBezTo>
                <a:cubicBezTo>
                  <a:pt x="435500" y="1323482"/>
                  <a:pt x="395493" y="1334661"/>
                  <a:pt x="377544" y="1361588"/>
                </a:cubicBezTo>
                <a:cubicBezTo>
                  <a:pt x="362290" y="1384472"/>
                  <a:pt x="341994" y="1404704"/>
                  <a:pt x="331781" y="1430240"/>
                </a:cubicBezTo>
                <a:cubicBezTo>
                  <a:pt x="264485" y="1598503"/>
                  <a:pt x="361576" y="1360335"/>
                  <a:pt x="274578" y="1556101"/>
                </a:cubicBezTo>
                <a:cubicBezTo>
                  <a:pt x="259634" y="1589728"/>
                  <a:pt x="261235" y="1609476"/>
                  <a:pt x="251696" y="1647636"/>
                </a:cubicBezTo>
                <a:cubicBezTo>
                  <a:pt x="248771" y="1659337"/>
                  <a:pt x="244069" y="1670520"/>
                  <a:pt x="240256" y="1681962"/>
                </a:cubicBezTo>
                <a:cubicBezTo>
                  <a:pt x="247883" y="1723916"/>
                  <a:pt x="249654" y="1767369"/>
                  <a:pt x="263137" y="1807823"/>
                </a:cubicBezTo>
                <a:cubicBezTo>
                  <a:pt x="269167" y="1825914"/>
                  <a:pt x="285050" y="1839112"/>
                  <a:pt x="297459" y="1853591"/>
                </a:cubicBezTo>
                <a:cubicBezTo>
                  <a:pt x="316437" y="1875734"/>
                  <a:pt x="339620" y="1897557"/>
                  <a:pt x="366103" y="1910800"/>
                </a:cubicBezTo>
                <a:cubicBezTo>
                  <a:pt x="409186" y="1932343"/>
                  <a:pt x="425372" y="1934200"/>
                  <a:pt x="469070" y="1945126"/>
                </a:cubicBezTo>
                <a:cubicBezTo>
                  <a:pt x="528512" y="2083841"/>
                  <a:pt x="498024" y="1978893"/>
                  <a:pt x="491951" y="2185407"/>
                </a:cubicBezTo>
                <a:cubicBezTo>
                  <a:pt x="489709" y="2261653"/>
                  <a:pt x="491951" y="2337966"/>
                  <a:pt x="491951" y="2414245"/>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spAutoFit/>
          </a:bodyPr>
          <a:lstStyle/>
          <a:p>
            <a:endParaRPr lang="en-US">
              <a:solidFill>
                <a:srgbClr val="000000"/>
              </a:solidFill>
            </a:endParaRPr>
          </a:p>
        </p:txBody>
      </p:sp>
    </p:spTree>
    <p:extLst>
      <p:ext uri="{BB962C8B-B14F-4D97-AF65-F5344CB8AC3E}">
        <p14:creationId xmlns:p14="http://schemas.microsoft.com/office/powerpoint/2010/main" val="222173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49162"/>
                                        </p:tgtEl>
                                        <p:attrNameLst>
                                          <p:attrName>style.visibility</p:attrName>
                                        </p:attrNameLst>
                                      </p:cBhvr>
                                      <p:to>
                                        <p:strVal val="visible"/>
                                      </p:to>
                                    </p:set>
                                    <p:anim calcmode="lin" valueType="num">
                                      <p:cBhvr>
                                        <p:cTn id="7" dur="500" fill="hold"/>
                                        <p:tgtEl>
                                          <p:spTgt spid="49162"/>
                                        </p:tgtEl>
                                        <p:attrNameLst>
                                          <p:attrName>ppt_w</p:attrName>
                                        </p:attrNameLst>
                                      </p:cBhvr>
                                      <p:tavLst>
                                        <p:tav tm="0">
                                          <p:val>
                                            <p:strVal val="4*#ppt_w"/>
                                          </p:val>
                                        </p:tav>
                                        <p:tav tm="100000">
                                          <p:val>
                                            <p:strVal val="#ppt_w"/>
                                          </p:val>
                                        </p:tav>
                                      </p:tavLst>
                                    </p:anim>
                                    <p:anim calcmode="lin" valueType="num">
                                      <p:cBhvr>
                                        <p:cTn id="8" dur="500" fill="hold"/>
                                        <p:tgtEl>
                                          <p:spTgt spid="4916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Why does unity sometimes lead to division?</a:t>
            </a:r>
          </a:p>
        </p:txBody>
      </p:sp>
      <p:grpSp>
        <p:nvGrpSpPr>
          <p:cNvPr id="14" name="Group 13"/>
          <p:cNvGrpSpPr/>
          <p:nvPr/>
        </p:nvGrpSpPr>
        <p:grpSpPr>
          <a:xfrm>
            <a:off x="6684618" y="1700808"/>
            <a:ext cx="2220925" cy="3240360"/>
            <a:chOff x="6684618" y="1700808"/>
            <a:chExt cx="2220925" cy="3240360"/>
          </a:xfrm>
        </p:grpSpPr>
        <p:grpSp>
          <p:nvGrpSpPr>
            <p:cNvPr id="12" name="Group 11"/>
            <p:cNvGrpSpPr/>
            <p:nvPr/>
          </p:nvGrpSpPr>
          <p:grpSpPr>
            <a:xfrm>
              <a:off x="6804248" y="3356992"/>
              <a:ext cx="2101295" cy="1584176"/>
              <a:chOff x="6863193" y="3717032"/>
              <a:chExt cx="2101295" cy="1296144"/>
            </a:xfrm>
          </p:grpSpPr>
          <p:sp>
            <p:nvSpPr>
              <p:cNvPr id="13"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Helvetica Neue Black Condensed"/>
                  <a:ea typeface="ＭＳ Ｐゴシック" charset="0"/>
                  <a:cs typeface="Helvetica Neue Black Condensed"/>
                </a:endParaRPr>
              </a:p>
            </p:txBody>
          </p:sp>
          <p:pic>
            <p:nvPicPr>
              <p:cNvPr id="11" name="Picture 10"/>
              <p:cNvPicPr>
                <a:picLocks noChangeAspect="1"/>
              </p:cNvPicPr>
              <p:nvPr/>
            </p:nvPicPr>
            <p:blipFill>
              <a:blip r:embed="rId3"/>
              <a:stretch>
                <a:fillRect/>
              </a:stretch>
            </p:blipFill>
            <p:spPr>
              <a:xfrm>
                <a:off x="6876256" y="3717032"/>
                <a:ext cx="2088232" cy="1031064"/>
              </a:xfrm>
              <a:prstGeom prst="rect">
                <a:avLst/>
              </a:prstGeom>
            </p:spPr>
          </p:pic>
        </p:grpSp>
        <p:grpSp>
          <p:nvGrpSpPr>
            <p:cNvPr id="15" name="Group 14"/>
            <p:cNvGrpSpPr/>
            <p:nvPr/>
          </p:nvGrpSpPr>
          <p:grpSpPr>
            <a:xfrm rot="10800000">
              <a:off x="6804247" y="1700808"/>
              <a:ext cx="2101295" cy="1512168"/>
              <a:chOff x="6863193" y="3717032"/>
              <a:chExt cx="2101295" cy="1296144"/>
            </a:xfrm>
          </p:grpSpPr>
          <p:sp>
            <p:nvSpPr>
              <p:cNvPr id="16"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Helvetica Neue Black Condensed"/>
                  <a:ea typeface="ＭＳ Ｐゴシック" charset="0"/>
                  <a:cs typeface="Helvetica Neue Black Condensed"/>
                </a:endParaRPr>
              </a:p>
            </p:txBody>
          </p:sp>
          <p:pic>
            <p:nvPicPr>
              <p:cNvPr id="17" name="Picture 16"/>
              <p:cNvPicPr>
                <a:picLocks noChangeAspect="1"/>
              </p:cNvPicPr>
              <p:nvPr/>
            </p:nvPicPr>
            <p:blipFill>
              <a:blip r:embed="rId3"/>
              <a:stretch>
                <a:fillRect/>
              </a:stretch>
            </p:blipFill>
            <p:spPr>
              <a:xfrm>
                <a:off x="6876256" y="3717032"/>
                <a:ext cx="2088232" cy="1031064"/>
              </a:xfrm>
              <a:prstGeom prst="rect">
                <a:avLst/>
              </a:prstGeom>
            </p:spPr>
          </p:pic>
        </p:grpSp>
        <p:sp>
          <p:nvSpPr>
            <p:cNvPr id="6"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spc="-100" dirty="0">
                  <a:solidFill>
                    <a:srgbClr val="FFFFFF"/>
                  </a:solidFill>
                  <a:latin typeface="Helvetica Neue Black Condensed"/>
                  <a:ea typeface="ＭＳ Ｐゴシック" charset="0"/>
                  <a:cs typeface="Helvetica Neue Black Condensed"/>
                </a:rPr>
                <a:t>Division</a:t>
              </a:r>
            </a:p>
          </p:txBody>
        </p:sp>
      </p:gr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Comic Sans MS" pitchFamily="-112" charset="0"/>
            </a:endParaRPr>
          </a:p>
        </p:txBody>
      </p:sp>
      <p:sp>
        <p:nvSpPr>
          <p:cNvPr id="8" name="Rectangle 2"/>
          <p:cNvSpPr txBox="1">
            <a:spLocks noChangeArrowheads="1"/>
          </p:cNvSpPr>
          <p:nvPr/>
        </p:nvSpPr>
        <p:spPr bwMode="auto">
          <a:xfrm>
            <a:off x="3262793" y="170080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spc="-100" dirty="0">
                <a:solidFill>
                  <a:srgbClr val="000090"/>
                </a:solidFill>
                <a:latin typeface="Helvetica Neue Black Condensed"/>
                <a:ea typeface="ＭＳ Ｐゴシック" charset="0"/>
                <a:cs typeface="Helvetica Neue Black Condensed"/>
              </a:rPr>
              <a:t>Unity</a:t>
            </a:r>
          </a:p>
        </p:txBody>
      </p:sp>
    </p:spTree>
    <p:extLst>
      <p:ext uri="{BB962C8B-B14F-4D97-AF65-F5344CB8AC3E}">
        <p14:creationId xmlns:p14="http://schemas.microsoft.com/office/powerpoint/2010/main" val="42674648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2A04BC-DC8B-3E49-8EAD-C748AA7B5637}"/>
              </a:ext>
            </a:extLst>
          </p:cNvPr>
          <p:cNvGrpSpPr/>
          <p:nvPr/>
        </p:nvGrpSpPr>
        <p:grpSpPr>
          <a:xfrm>
            <a:off x="-23327" y="0"/>
            <a:ext cx="9144000" cy="6015789"/>
            <a:chOff x="-23327" y="0"/>
            <a:chExt cx="9144000" cy="6015789"/>
          </a:xfrm>
        </p:grpSpPr>
        <p:pic>
          <p:nvPicPr>
            <p:cNvPr id="7" name="Picture 6">
              <a:extLst>
                <a:ext uri="{FF2B5EF4-FFF2-40B4-BE49-F238E27FC236}">
                  <a16:creationId xmlns:a16="http://schemas.microsoft.com/office/drawing/2014/main" id="{4314438C-BC6B-7843-A639-897FD2A488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27" y="0"/>
              <a:ext cx="9144000" cy="6015789"/>
            </a:xfrm>
            <a:prstGeom prst="rect">
              <a:avLst/>
            </a:prstGeom>
          </p:spPr>
        </p:pic>
        <p:sp>
          <p:nvSpPr>
            <p:cNvPr id="8" name="Rectangle 7">
              <a:extLst>
                <a:ext uri="{FF2B5EF4-FFF2-40B4-BE49-F238E27FC236}">
                  <a16:creationId xmlns:a16="http://schemas.microsoft.com/office/drawing/2014/main" id="{E09A7106-B02E-844F-8397-68B054EC403F}"/>
                </a:ext>
              </a:extLst>
            </p:cNvPr>
            <p:cNvSpPr/>
            <p:nvPr/>
          </p:nvSpPr>
          <p:spPr bwMode="auto">
            <a:xfrm>
              <a:off x="8028384" y="5373216"/>
              <a:ext cx="1008112" cy="642573"/>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2771799" y="6065474"/>
            <a:ext cx="6354771"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7384"/>
            <a:ext cx="914400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Our unity is only as strong as our </a:t>
            </a:r>
            <a:r>
              <a:rPr lang="en-US" b="1" dirty="0">
                <a:solidFill>
                  <a:srgbClr val="FFFF00"/>
                </a:solidFill>
                <a:effectLst>
                  <a:glow rad="127000">
                    <a:srgbClr val="000000"/>
                  </a:glow>
                </a:effectLst>
                <a:latin typeface="Arial" charset="0"/>
                <a:ea typeface="ＭＳ Ｐゴシック" charset="0"/>
                <a:cs typeface="ＭＳ Ｐゴシック" charset="0"/>
              </a:rPr>
              <a:t>trust</a:t>
            </a:r>
            <a:r>
              <a:rPr lang="en-US" b="1" dirty="0">
                <a:solidFill>
                  <a:srgbClr val="FFFFFF"/>
                </a:solidFill>
                <a:effectLst>
                  <a:glow rad="127000">
                    <a:srgbClr val="000000"/>
                  </a:glow>
                </a:effectLst>
                <a:latin typeface="Arial" charset="0"/>
                <a:ea typeface="ＭＳ Ｐゴシック" charset="0"/>
                <a:cs typeface="ＭＳ Ｐゴシック" charset="0"/>
              </a:rPr>
              <a:t> in Christ as our foundation. </a:t>
            </a:r>
          </a:p>
        </p:txBody>
      </p:sp>
      <p:sp>
        <p:nvSpPr>
          <p:cNvPr id="5" name="Rectangle 2"/>
          <p:cNvSpPr txBox="1">
            <a:spLocks noChangeArrowheads="1"/>
          </p:cNvSpPr>
          <p:nvPr/>
        </p:nvSpPr>
        <p:spPr bwMode="auto">
          <a:xfrm>
            <a:off x="3623549" y="5157192"/>
            <a:ext cx="46512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1 Kings</a:t>
            </a:r>
          </a:p>
        </p:txBody>
      </p:sp>
    </p:spTree>
    <p:extLst>
      <p:ext uri="{BB962C8B-B14F-4D97-AF65-F5344CB8AC3E}">
        <p14:creationId xmlns:p14="http://schemas.microsoft.com/office/powerpoint/2010/main" val="20076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Why does unity sometimes lead to division?</a:t>
            </a:r>
          </a:p>
        </p:txBody>
      </p:sp>
      <p:sp>
        <p:nvSpPr>
          <p:cNvPr id="4" name="Rectangle 2"/>
          <p:cNvSpPr txBox="1">
            <a:spLocks noChangeArrowheads="1"/>
          </p:cNvSpPr>
          <p:nvPr/>
        </p:nvSpPr>
        <p:spPr bwMode="auto">
          <a:xfrm>
            <a:off x="650539" y="1916832"/>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spc="-100" dirty="0">
                <a:solidFill>
                  <a:srgbClr val="000090"/>
                </a:solidFill>
                <a:latin typeface="Helvetica Neue Black Condensed"/>
                <a:ea typeface="ＭＳ Ｐゴシック" charset="0"/>
                <a:cs typeface="Helvetica Neue Black Condensed"/>
              </a:rPr>
              <a:t>Idolatry</a:t>
            </a:r>
          </a:p>
        </p:txBody>
      </p:sp>
      <p:sp>
        <p:nvSpPr>
          <p:cNvPr id="2" name="Notched Right Arrow 1"/>
          <p:cNvSpPr/>
          <p:nvPr/>
        </p:nvSpPr>
        <p:spPr bwMode="auto">
          <a:xfrm>
            <a:off x="2584719" y="2911879"/>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Comic Sans MS" pitchFamily="-112" charset="0"/>
            </a:endParaRPr>
          </a:p>
        </p:txBody>
      </p:sp>
      <p:sp>
        <p:nvSpPr>
          <p:cNvPr id="7" name="Notched Right Arrow 6"/>
          <p:cNvSpPr/>
          <p:nvPr/>
        </p:nvSpPr>
        <p:spPr bwMode="auto">
          <a:xfrm>
            <a:off x="5570515" y="2911879"/>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Comic Sans MS" pitchFamily="-112" charset="0"/>
            </a:endParaRPr>
          </a:p>
        </p:txBody>
      </p:sp>
      <p:grpSp>
        <p:nvGrpSpPr>
          <p:cNvPr id="8" name="Group 7"/>
          <p:cNvGrpSpPr/>
          <p:nvPr/>
        </p:nvGrpSpPr>
        <p:grpSpPr>
          <a:xfrm>
            <a:off x="6684618" y="1916832"/>
            <a:ext cx="2220925" cy="3240360"/>
            <a:chOff x="6684618" y="1700808"/>
            <a:chExt cx="2220925" cy="3240360"/>
          </a:xfrm>
        </p:grpSpPr>
        <p:grpSp>
          <p:nvGrpSpPr>
            <p:cNvPr id="9" name="Group 8"/>
            <p:cNvGrpSpPr/>
            <p:nvPr/>
          </p:nvGrpSpPr>
          <p:grpSpPr>
            <a:xfrm>
              <a:off x="6804248" y="3356992"/>
              <a:ext cx="2101295" cy="1584176"/>
              <a:chOff x="6863193" y="3717032"/>
              <a:chExt cx="2101295" cy="1296144"/>
            </a:xfrm>
          </p:grpSpPr>
          <p:sp>
            <p:nvSpPr>
              <p:cNvPr id="14"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Helvetica Neue Black Condensed"/>
                  <a:ea typeface="ＭＳ Ｐゴシック" charset="0"/>
                  <a:cs typeface="Helvetica Neue Black Condensed"/>
                </a:endParaRPr>
              </a:p>
            </p:txBody>
          </p:sp>
          <p:pic>
            <p:nvPicPr>
              <p:cNvPr id="15" name="Picture 14"/>
              <p:cNvPicPr>
                <a:picLocks noChangeAspect="1"/>
              </p:cNvPicPr>
              <p:nvPr/>
            </p:nvPicPr>
            <p:blipFill>
              <a:blip r:embed="rId3"/>
              <a:stretch>
                <a:fillRect/>
              </a:stretch>
            </p:blipFill>
            <p:spPr>
              <a:xfrm>
                <a:off x="6876256" y="3717032"/>
                <a:ext cx="2088232" cy="1031064"/>
              </a:xfrm>
              <a:prstGeom prst="rect">
                <a:avLst/>
              </a:prstGeom>
            </p:spPr>
          </p:pic>
        </p:grpSp>
        <p:grpSp>
          <p:nvGrpSpPr>
            <p:cNvPr id="10" name="Group 9"/>
            <p:cNvGrpSpPr/>
            <p:nvPr/>
          </p:nvGrpSpPr>
          <p:grpSpPr>
            <a:xfrm rot="10800000">
              <a:off x="6804247" y="1700808"/>
              <a:ext cx="2101295" cy="1512168"/>
              <a:chOff x="6863193" y="3717032"/>
              <a:chExt cx="2101295" cy="1296144"/>
            </a:xfrm>
          </p:grpSpPr>
          <p:sp>
            <p:nvSpPr>
              <p:cNvPr id="12"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Helvetica Neue Black Condensed"/>
                  <a:ea typeface="ＭＳ Ｐゴシック" charset="0"/>
                  <a:cs typeface="Helvetica Neue Black Condensed"/>
                </a:endParaRPr>
              </a:p>
            </p:txBody>
          </p:sp>
          <p:pic>
            <p:nvPicPr>
              <p:cNvPr id="13" name="Picture 12"/>
              <p:cNvPicPr>
                <a:picLocks noChangeAspect="1"/>
              </p:cNvPicPr>
              <p:nvPr/>
            </p:nvPicPr>
            <p:blipFill>
              <a:blip r:embed="rId3"/>
              <a:stretch>
                <a:fillRect/>
              </a:stretch>
            </p:blipFill>
            <p:spPr>
              <a:xfrm>
                <a:off x="6876256" y="3717032"/>
                <a:ext cx="2088232" cy="1031064"/>
              </a:xfrm>
              <a:prstGeom prst="rect">
                <a:avLst/>
              </a:prstGeom>
            </p:spPr>
          </p:pic>
        </p:grpSp>
        <p:sp>
          <p:nvSpPr>
            <p:cNvPr id="11"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spc="-100" dirty="0">
                  <a:solidFill>
                    <a:srgbClr val="FFFFFF"/>
                  </a:solidFill>
                  <a:latin typeface="Helvetica Neue Black Condensed"/>
                  <a:ea typeface="ＭＳ Ｐゴシック" charset="0"/>
                  <a:cs typeface="Helvetica Neue Black Condensed"/>
                </a:rPr>
                <a:t>Division</a:t>
              </a:r>
            </a:p>
          </p:txBody>
        </p:sp>
      </p:grpSp>
      <p:sp>
        <p:nvSpPr>
          <p:cNvPr id="16" name="Rectangle 2"/>
          <p:cNvSpPr txBox="1">
            <a:spLocks noChangeArrowheads="1"/>
          </p:cNvSpPr>
          <p:nvPr/>
        </p:nvSpPr>
        <p:spPr bwMode="auto">
          <a:xfrm>
            <a:off x="0" y="4978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00"/>
                </a:solidFill>
                <a:effectLst>
                  <a:glow rad="127000">
                    <a:srgbClr val="000000"/>
                  </a:glow>
                </a:effectLst>
                <a:latin typeface="Arial" charset="0"/>
                <a:ea typeface="ＭＳ Ｐゴシック" charset="0"/>
                <a:cs typeface="ＭＳ Ｐゴシック" charset="0"/>
              </a:rPr>
              <a:t>Idolatry</a:t>
            </a:r>
            <a:r>
              <a:rPr lang="en-US" sz="4000" b="1" dirty="0">
                <a:solidFill>
                  <a:srgbClr val="FFFFFF"/>
                </a:solidFill>
                <a:effectLst>
                  <a:glow rad="127000">
                    <a:srgbClr val="000000"/>
                  </a:glow>
                </a:effectLst>
                <a:latin typeface="Arial" charset="0"/>
                <a:ea typeface="ＭＳ Ｐゴシック" charset="0"/>
                <a:cs typeface="ＭＳ Ｐゴシック" charset="0"/>
              </a:rPr>
              <a:t> leads to division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(1 Kings 1–11; 971-931 BC).</a:t>
            </a:r>
          </a:p>
        </p:txBody>
      </p:sp>
    </p:spTree>
    <p:extLst>
      <p:ext uri="{BB962C8B-B14F-4D97-AF65-F5344CB8AC3E}">
        <p14:creationId xmlns:p14="http://schemas.microsoft.com/office/powerpoint/2010/main" val="876975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Why does unity sometimes lead to division?</a:t>
            </a:r>
          </a:p>
        </p:txBody>
      </p:sp>
      <p:sp>
        <p:nvSpPr>
          <p:cNvPr id="4" name="Rectangle 2"/>
          <p:cNvSpPr txBox="1">
            <a:spLocks noChangeArrowheads="1"/>
          </p:cNvSpPr>
          <p:nvPr/>
        </p:nvSpPr>
        <p:spPr bwMode="auto">
          <a:xfrm>
            <a:off x="650539" y="2132856"/>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spc="-100" dirty="0">
                <a:solidFill>
                  <a:srgbClr val="000090"/>
                </a:solidFill>
                <a:latin typeface="Helvetica Neue Black Condensed"/>
                <a:ea typeface="ＭＳ Ｐゴシック" charset="0"/>
                <a:cs typeface="Helvetica Neue Black Condensed"/>
              </a:rPr>
              <a:t>Idolatry</a:t>
            </a:r>
          </a:p>
        </p:txBody>
      </p:sp>
      <p:sp>
        <p:nvSpPr>
          <p:cNvPr id="5" name="Rectangle 2"/>
          <p:cNvSpPr txBox="1">
            <a:spLocks noChangeArrowheads="1"/>
          </p:cNvSpPr>
          <p:nvPr/>
        </p:nvSpPr>
        <p:spPr bwMode="auto">
          <a:xfrm>
            <a:off x="3667578" y="2132856"/>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spc="-100" dirty="0">
                <a:solidFill>
                  <a:srgbClr val="000090"/>
                </a:solidFill>
                <a:latin typeface="Helvetica Neue Black Condensed"/>
                <a:ea typeface="ＭＳ Ｐゴシック" charset="0"/>
                <a:cs typeface="Helvetica Neue Black Condensed"/>
              </a:rPr>
              <a:t>Ignore God's Word</a:t>
            </a:r>
          </a:p>
        </p:txBody>
      </p:sp>
      <p:sp>
        <p:nvSpPr>
          <p:cNvPr id="2" name="Notched Right Arrow 1"/>
          <p:cNvSpPr/>
          <p:nvPr/>
        </p:nvSpPr>
        <p:spPr bwMode="auto">
          <a:xfrm>
            <a:off x="2584719" y="312790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Comic Sans MS" pitchFamily="-112" charset="0"/>
            </a:endParaRPr>
          </a:p>
        </p:txBody>
      </p:sp>
      <p:sp>
        <p:nvSpPr>
          <p:cNvPr id="7" name="Notched Right Arrow 6"/>
          <p:cNvSpPr/>
          <p:nvPr/>
        </p:nvSpPr>
        <p:spPr bwMode="auto">
          <a:xfrm>
            <a:off x="5570515" y="312790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Comic Sans MS" pitchFamily="-112" charset="0"/>
            </a:endParaRPr>
          </a:p>
        </p:txBody>
      </p:sp>
      <p:grpSp>
        <p:nvGrpSpPr>
          <p:cNvPr id="8" name="Group 7"/>
          <p:cNvGrpSpPr/>
          <p:nvPr/>
        </p:nvGrpSpPr>
        <p:grpSpPr>
          <a:xfrm>
            <a:off x="6684618" y="2132856"/>
            <a:ext cx="2220925" cy="3240360"/>
            <a:chOff x="6684618" y="1700808"/>
            <a:chExt cx="2220925" cy="3240360"/>
          </a:xfrm>
        </p:grpSpPr>
        <p:grpSp>
          <p:nvGrpSpPr>
            <p:cNvPr id="9" name="Group 8"/>
            <p:cNvGrpSpPr/>
            <p:nvPr/>
          </p:nvGrpSpPr>
          <p:grpSpPr>
            <a:xfrm>
              <a:off x="6804248" y="3356992"/>
              <a:ext cx="2101295" cy="1584176"/>
              <a:chOff x="6863193" y="3717032"/>
              <a:chExt cx="2101295" cy="1296144"/>
            </a:xfrm>
          </p:grpSpPr>
          <p:sp>
            <p:nvSpPr>
              <p:cNvPr id="14"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Helvetica Neue Black Condensed"/>
                  <a:ea typeface="ＭＳ Ｐゴシック" charset="0"/>
                  <a:cs typeface="Helvetica Neue Black Condensed"/>
                </a:endParaRPr>
              </a:p>
            </p:txBody>
          </p:sp>
          <p:pic>
            <p:nvPicPr>
              <p:cNvPr id="15" name="Picture 14"/>
              <p:cNvPicPr>
                <a:picLocks noChangeAspect="1"/>
              </p:cNvPicPr>
              <p:nvPr/>
            </p:nvPicPr>
            <p:blipFill>
              <a:blip r:embed="rId3"/>
              <a:stretch>
                <a:fillRect/>
              </a:stretch>
            </p:blipFill>
            <p:spPr>
              <a:xfrm>
                <a:off x="6876256" y="3717032"/>
                <a:ext cx="2088232" cy="1031064"/>
              </a:xfrm>
              <a:prstGeom prst="rect">
                <a:avLst/>
              </a:prstGeom>
            </p:spPr>
          </p:pic>
        </p:grpSp>
        <p:grpSp>
          <p:nvGrpSpPr>
            <p:cNvPr id="10" name="Group 9"/>
            <p:cNvGrpSpPr/>
            <p:nvPr/>
          </p:nvGrpSpPr>
          <p:grpSpPr>
            <a:xfrm rot="10800000">
              <a:off x="6804247" y="1700808"/>
              <a:ext cx="2101295" cy="1512168"/>
              <a:chOff x="6863193" y="3717032"/>
              <a:chExt cx="2101295" cy="1296144"/>
            </a:xfrm>
          </p:grpSpPr>
          <p:sp>
            <p:nvSpPr>
              <p:cNvPr id="12"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Helvetica Neue Black Condensed"/>
                  <a:ea typeface="ＭＳ Ｐゴシック" charset="0"/>
                  <a:cs typeface="Helvetica Neue Black Condensed"/>
                </a:endParaRPr>
              </a:p>
            </p:txBody>
          </p:sp>
          <p:pic>
            <p:nvPicPr>
              <p:cNvPr id="13" name="Picture 12"/>
              <p:cNvPicPr>
                <a:picLocks noChangeAspect="1"/>
              </p:cNvPicPr>
              <p:nvPr/>
            </p:nvPicPr>
            <p:blipFill>
              <a:blip r:embed="rId3"/>
              <a:stretch>
                <a:fillRect/>
              </a:stretch>
            </p:blipFill>
            <p:spPr>
              <a:xfrm>
                <a:off x="6876256" y="3717032"/>
                <a:ext cx="2088232" cy="1031064"/>
              </a:xfrm>
              <a:prstGeom prst="rect">
                <a:avLst/>
              </a:prstGeom>
            </p:spPr>
          </p:pic>
        </p:grpSp>
        <p:sp>
          <p:nvSpPr>
            <p:cNvPr id="11"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spc="-100" dirty="0">
                  <a:solidFill>
                    <a:srgbClr val="FFFFFF"/>
                  </a:solidFill>
                  <a:latin typeface="Helvetica Neue Black Condensed"/>
                  <a:ea typeface="ＭＳ Ｐゴシック" charset="0"/>
                  <a:cs typeface="Helvetica Neue Black Condensed"/>
                </a:rPr>
                <a:t>Division</a:t>
              </a:r>
            </a:p>
          </p:txBody>
        </p:sp>
      </p:grpSp>
      <p:sp>
        <p:nvSpPr>
          <p:cNvPr id="16" name="Rectangle 2"/>
          <p:cNvSpPr txBox="1">
            <a:spLocks noChangeArrowheads="1"/>
          </p:cNvSpPr>
          <p:nvPr/>
        </p:nvSpPr>
        <p:spPr bwMode="auto">
          <a:xfrm>
            <a:off x="0" y="49784"/>
            <a:ext cx="9144000" cy="20830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II. Ignoring God's </a:t>
            </a:r>
            <a:r>
              <a:rPr lang="en-US" sz="4000" b="1" dirty="0">
                <a:solidFill>
                  <a:srgbClr val="FFFF00"/>
                </a:solidFill>
                <a:effectLst>
                  <a:glow rad="127000">
                    <a:srgbClr val="000000"/>
                  </a:glow>
                </a:effectLst>
                <a:latin typeface="Arial" charset="0"/>
                <a:ea typeface="ＭＳ Ｐゴシック" charset="0"/>
                <a:cs typeface="ＭＳ Ｐゴシック" charset="0"/>
              </a:rPr>
              <a:t>Word</a:t>
            </a:r>
            <a:r>
              <a:rPr lang="en-US" sz="4000" b="1" dirty="0">
                <a:solidFill>
                  <a:srgbClr val="FFFFFF"/>
                </a:solidFill>
                <a:effectLst>
                  <a:glow rad="127000">
                    <a:srgbClr val="000000"/>
                  </a:glow>
                </a:effectLst>
                <a:latin typeface="Arial" charset="0"/>
                <a:ea typeface="ＭＳ Ｐゴシック" charset="0"/>
                <a:cs typeface="ＭＳ Ｐゴシック" charset="0"/>
              </a:rPr>
              <a:t> leads to division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(1 Kings 12–22; 931-852 BC).</a:t>
            </a:r>
          </a:p>
        </p:txBody>
      </p:sp>
    </p:spTree>
    <p:extLst>
      <p:ext uri="{BB962C8B-B14F-4D97-AF65-F5344CB8AC3E}">
        <p14:creationId xmlns:p14="http://schemas.microsoft.com/office/powerpoint/2010/main" val="962962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Grp="1" noChangeArrowheads="1"/>
          </p:cNvSpPr>
          <p:nvPr>
            <p:ph type="title"/>
          </p:nvPr>
        </p:nvSpPr>
        <p:spPr>
          <a:xfrm>
            <a:off x="0" y="304800"/>
            <a:ext cx="9144000" cy="1447800"/>
          </a:xfrm>
          <a:solidFill>
            <a:srgbClr val="800000"/>
          </a:solidFill>
        </p:spPr>
        <p:txBody>
          <a:bodyPr/>
          <a:lstStyle/>
          <a:p>
            <a:r>
              <a:rPr lang="en-US" sz="3600" b="1">
                <a:solidFill>
                  <a:schemeClr val="bg1"/>
                </a:solidFill>
                <a:latin typeface="Arial" charset="0"/>
                <a:ea typeface="ＭＳ Ｐゴシック" charset="0"/>
              </a:rPr>
              <a:t>Establishment of Solomon (David Dies)</a:t>
            </a:r>
            <a:br>
              <a:rPr lang="en-US" sz="3600" b="1">
                <a:solidFill>
                  <a:schemeClr val="bg1"/>
                </a:solidFill>
                <a:latin typeface="Arial" charset="0"/>
                <a:ea typeface="ＭＳ Ｐゴシック" charset="0"/>
              </a:rPr>
            </a:br>
            <a:r>
              <a:rPr lang="en-US" sz="3600" b="1">
                <a:solidFill>
                  <a:schemeClr val="bg1"/>
                </a:solidFill>
                <a:latin typeface="Arial" charset="0"/>
                <a:ea typeface="ＭＳ Ｐゴシック" charset="0"/>
              </a:rPr>
              <a:t>1 Kings 1–2</a:t>
            </a:r>
          </a:p>
        </p:txBody>
      </p:sp>
      <p:sp>
        <p:nvSpPr>
          <p:cNvPr id="335874" name="Rectangle 4"/>
          <p:cNvSpPr>
            <a:spLocks noGrp="1" noChangeArrowheads="1"/>
          </p:cNvSpPr>
          <p:nvPr>
            <p:ph type="body" sz="half" idx="2"/>
          </p:nvPr>
        </p:nvSpPr>
        <p:spPr>
          <a:xfrm>
            <a:off x="4495800" y="2133600"/>
            <a:ext cx="4267200" cy="4343400"/>
          </a:xfrm>
        </p:spPr>
        <p:txBody>
          <a:bodyPr/>
          <a:lstStyle/>
          <a:p>
            <a:pPr eaLnBrk="1" hangingPunct="1">
              <a:lnSpc>
                <a:spcPct val="90000"/>
              </a:lnSpc>
            </a:pPr>
            <a:r>
              <a:rPr lang="en-US" sz="2800" b="1" dirty="0">
                <a:latin typeface="Arial" charset="0"/>
                <a:ea typeface="ＭＳ Ｐゴシック" charset="0"/>
              </a:rPr>
              <a:t>The </a:t>
            </a:r>
            <a:r>
              <a:rPr lang="en-US" sz="2800" b="1" dirty="0" err="1">
                <a:latin typeface="Arial" charset="0"/>
                <a:ea typeface="ＭＳ Ｐゴシック" charset="0"/>
              </a:rPr>
              <a:t>Shunammite</a:t>
            </a:r>
            <a:r>
              <a:rPr lang="en-US" sz="2800" b="1" dirty="0">
                <a:latin typeface="Arial" charset="0"/>
                <a:ea typeface="ＭＳ Ｐゴシック" charset="0"/>
              </a:rPr>
              <a:t>  </a:t>
            </a:r>
          </a:p>
          <a:p>
            <a:pPr eaLnBrk="1" hangingPunct="1">
              <a:lnSpc>
                <a:spcPct val="90000"/>
              </a:lnSpc>
              <a:buFontTx/>
              <a:buNone/>
            </a:pPr>
            <a:r>
              <a:rPr lang="en-US" sz="2800" b="1" dirty="0">
                <a:latin typeface="Arial" charset="0"/>
                <a:ea typeface="ＭＳ Ｐゴシック" charset="0"/>
              </a:rPr>
              <a:t>	(1:1-4)</a:t>
            </a:r>
          </a:p>
          <a:p>
            <a:pPr eaLnBrk="1" hangingPunct="1">
              <a:lnSpc>
                <a:spcPct val="90000"/>
              </a:lnSpc>
            </a:pPr>
            <a:r>
              <a:rPr lang="en-US" sz="2800" b="1" dirty="0">
                <a:latin typeface="Arial" charset="0"/>
                <a:ea typeface="ＭＳ Ｐゴシック" charset="0"/>
              </a:rPr>
              <a:t>The Rebellion of Adonijah (1:5-31)</a:t>
            </a:r>
          </a:p>
          <a:p>
            <a:pPr eaLnBrk="1" hangingPunct="1">
              <a:lnSpc>
                <a:spcPct val="90000"/>
              </a:lnSpc>
            </a:pPr>
            <a:r>
              <a:rPr lang="en-US" sz="2800" b="1" dirty="0">
                <a:latin typeface="Arial" charset="0"/>
                <a:ea typeface="ＭＳ Ｐゴシック" charset="0"/>
              </a:rPr>
              <a:t>Coronation of Solomon (1:32-53)</a:t>
            </a:r>
          </a:p>
          <a:p>
            <a:pPr eaLnBrk="1" hangingPunct="1">
              <a:lnSpc>
                <a:spcPct val="90000"/>
              </a:lnSpc>
            </a:pPr>
            <a:r>
              <a:rPr lang="en-US" sz="2800" b="1" dirty="0">
                <a:latin typeface="Arial" charset="0"/>
                <a:ea typeface="ＭＳ Ｐゴシック" charset="0"/>
              </a:rPr>
              <a:t>David</a:t>
            </a:r>
            <a:r>
              <a:rPr lang="fr-FR" altLang="ja-JP" sz="2800" b="1" dirty="0">
                <a:latin typeface="Arial" charset="0"/>
                <a:ea typeface="ＭＳ Ｐゴシック" charset="0"/>
              </a:rPr>
              <a:t>'</a:t>
            </a:r>
            <a:r>
              <a:rPr lang="en-US" altLang="ja-JP" sz="2800" b="1" dirty="0">
                <a:latin typeface="Arial" charset="0"/>
                <a:ea typeface="ＭＳ Ｐゴシック" charset="0"/>
              </a:rPr>
              <a:t>s Instruction To Solomon (2:1-9)</a:t>
            </a:r>
          </a:p>
          <a:p>
            <a:pPr eaLnBrk="1" hangingPunct="1">
              <a:lnSpc>
                <a:spcPct val="90000"/>
              </a:lnSpc>
            </a:pPr>
            <a:r>
              <a:rPr lang="en-US" sz="2800" b="1" dirty="0">
                <a:latin typeface="Arial" charset="0"/>
                <a:ea typeface="ＭＳ Ｐゴシック" charset="0"/>
              </a:rPr>
              <a:t>David</a:t>
            </a:r>
            <a:r>
              <a:rPr lang="fr-FR" altLang="ja-JP" sz="2800" b="1" dirty="0">
                <a:latin typeface="Arial" charset="0"/>
                <a:ea typeface="ＭＳ Ｐゴシック" charset="0"/>
              </a:rPr>
              <a:t>'</a:t>
            </a:r>
            <a:r>
              <a:rPr lang="en-US" altLang="ja-JP" sz="2800" b="1" dirty="0">
                <a:latin typeface="Arial" charset="0"/>
                <a:ea typeface="ＭＳ Ｐゴシック" charset="0"/>
              </a:rPr>
              <a:t>s Death (2:10-11)</a:t>
            </a:r>
            <a:endParaRPr lang="en-US" sz="2800" b="1" dirty="0">
              <a:latin typeface="Arial" charset="0"/>
              <a:ea typeface="ＭＳ Ｐゴシック" charset="0"/>
            </a:endParaRPr>
          </a:p>
        </p:txBody>
      </p:sp>
      <p:pic>
        <p:nvPicPr>
          <p:cNvPr id="335875" name="Picture 6" descr="so19710"/>
          <p:cNvPicPr>
            <a:picLocks noGrp="1" noChangeAspect="1" noChangeArrowheads="1"/>
          </p:cNvPicPr>
          <p:nvPr>
            <p:ph type="clipArt" sz="half" idx="1"/>
          </p:nvPr>
        </p:nvPicPr>
        <p:blipFill>
          <a:blip r:embed="rId2">
            <a:lum bright="-48000" contrast="78000"/>
            <a:extLst>
              <a:ext uri="{28A0092B-C50C-407E-A947-70E740481C1C}">
                <a14:useLocalDpi xmlns:a14="http://schemas.microsoft.com/office/drawing/2010/main"/>
              </a:ext>
            </a:extLst>
          </a:blip>
          <a:srcRect/>
          <a:stretch>
            <a:fillRect/>
          </a:stretch>
        </p:blipFill>
        <p:spPr>
          <a:xfrm>
            <a:off x="685800" y="2470150"/>
            <a:ext cx="3810000" cy="3135313"/>
          </a:xfrm>
          <a:noFill/>
        </p:spPr>
      </p:pic>
      <p:sp>
        <p:nvSpPr>
          <p:cNvPr id="335876" name="Oval 7"/>
          <p:cNvSpPr>
            <a:spLocks noChangeArrowheads="1"/>
          </p:cNvSpPr>
          <p:nvPr/>
        </p:nvSpPr>
        <p:spPr bwMode="auto">
          <a:xfrm>
            <a:off x="1752600" y="4267200"/>
            <a:ext cx="1219200" cy="685800"/>
          </a:xfrm>
          <a:prstGeom prst="ellipse">
            <a:avLst/>
          </a:prstGeom>
          <a:solidFill>
            <a:schemeClr val="tx1"/>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none" anchor="ctr">
            <a:spAutoFit/>
          </a:bodyPr>
          <a:lstStyle/>
          <a:p>
            <a:endParaRPr lang="en-US"/>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Put God First</a:t>
            </a:r>
          </a:p>
        </p:txBody>
      </p:sp>
      <p:pic>
        <p:nvPicPr>
          <p:cNvPr id="4" name="Picture 3"/>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35046756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Need</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2656"/>
            <a:ext cx="9144000" cy="5634990"/>
          </a:xfrm>
          <a:prstGeom prst="rect">
            <a:avLst/>
          </a:prstGeom>
        </p:spPr>
      </p:pic>
    </p:spTree>
    <p:extLst>
      <p:ext uri="{BB962C8B-B14F-4D97-AF65-F5344CB8AC3E}">
        <p14:creationId xmlns:p14="http://schemas.microsoft.com/office/powerpoint/2010/main" val="376765428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75656" y="-891480"/>
            <a:ext cx="9070975" cy="1143000"/>
          </a:xfrm>
        </p:spPr>
        <p:txBody>
          <a:bodyPr/>
          <a:lstStyle/>
          <a:p>
            <a:pPr algn="r"/>
            <a:r>
              <a:rPr lang="en-US" dirty="0">
                <a:solidFill>
                  <a:schemeClr val="tx1"/>
                </a:solidFill>
              </a:rPr>
              <a:t>YouVersion</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Tree>
    <p:extLst>
      <p:ext uri="{BB962C8B-B14F-4D97-AF65-F5344CB8AC3E}">
        <p14:creationId xmlns:p14="http://schemas.microsoft.com/office/powerpoint/2010/main" val="3950573765"/>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Title 1"/>
          <p:cNvSpPr>
            <a:spLocks noGrp="1"/>
          </p:cNvSpPr>
          <p:nvPr>
            <p:ph type="title" idx="4294967295"/>
          </p:nvPr>
        </p:nvSpPr>
        <p:spPr/>
        <p:txBody>
          <a:bodyPr/>
          <a:lstStyle/>
          <a:p>
            <a:r>
              <a:rPr lang="en-US">
                <a:solidFill>
                  <a:schemeClr val="tx1"/>
                </a:solidFill>
                <a:latin typeface="Arial" charset="0"/>
              </a:rPr>
              <a:t>Black</a:t>
            </a:r>
          </a:p>
        </p:txBody>
      </p:sp>
    </p:spTree>
    <p:extLst>
      <p:ext uri="{BB962C8B-B14F-4D97-AF65-F5344CB8AC3E}">
        <p14:creationId xmlns:p14="http://schemas.microsoft.com/office/powerpoint/2010/main" val="313073546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45381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3</a:t>
            </a:r>
          </a:p>
        </p:txBody>
      </p:sp>
    </p:spTree>
    <p:extLst>
      <p:ext uri="{BB962C8B-B14F-4D97-AF65-F5344CB8AC3E}">
        <p14:creationId xmlns:p14="http://schemas.microsoft.com/office/powerpoint/2010/main" val="1594896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ＭＳ Ｐゴシック" charset="0"/>
                <a:cs typeface="ＭＳ Ｐゴシック" charset="0"/>
              </a:rPr>
              <a:t>Book Chart</a:t>
            </a:r>
          </a:p>
        </p:txBody>
      </p:sp>
      <p:graphicFrame>
        <p:nvGraphicFramePr>
          <p:cNvPr id="148483" name="Group 3"/>
          <p:cNvGraphicFramePr>
            <a:graphicFrameLocks noGrp="1"/>
          </p:cNvGraphicFramePr>
          <p:nvPr/>
        </p:nvGraphicFramePr>
        <p:xfrm>
          <a:off x="0" y="0"/>
          <a:ext cx="9144000" cy="6858002"/>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90563">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charset="0"/>
                          <a:ea typeface="ＭＳ Ｐゴシック" charset="0"/>
                          <a:cs typeface="Arial" charset="0"/>
                        </a:rPr>
                        <a:t>                 Division of the Kingdom</a:t>
                      </a:r>
                      <a:endParaRPr kumimoji="0" lang="en-US" sz="2800" b="0"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Late United Kingdom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Arial" charset="0"/>
                        </a:rPr>
                        <a:t>     </a:t>
                      </a:r>
                      <a:r>
                        <a:rPr kumimoji="0" lang="en-US" sz="2000" b="1" i="0" u="none" strike="noStrike" cap="none" normalizeH="0" baseline="0">
                          <a:ln>
                            <a:noFill/>
                          </a:ln>
                          <a:solidFill>
                            <a:srgbClr val="FFFFFF"/>
                          </a:solidFill>
                          <a:effectLst/>
                          <a:latin typeface="Arial" charset="0"/>
                          <a:ea typeface="ＭＳ Ｐゴシック" charset="0"/>
                          <a:cs typeface="Arial" charset="0"/>
                        </a:rPr>
                        <a:t>Early Divided Kingdom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Chapters 1–11</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Chapters 12–22</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22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Solomon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Split</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Mostly Obedience</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Mostly Disobedience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889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Yahweh Worship</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Idol Worship</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Kingdom in Tranquility</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Kingdom in Turmoil</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652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Single Capital:  Jerusalem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Israel</a:t>
                      </a:r>
                      <a:r>
                        <a:rPr kumimoji="0" lang="fr-FR"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s Capital: Samaria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Judah</a:t>
                      </a:r>
                      <a:r>
                        <a:rPr kumimoji="0" lang="fr-FR"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s Capital:  Jerusalem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40 Years (971-931 BC)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80 Years (931-852 BC)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FF"/>
                          </a:solidFill>
                          <a:effectLst/>
                          <a:latin typeface="Arial" charset="0"/>
                          <a:ea typeface="ＭＳ Ｐゴシック" charset="0"/>
                          <a:cs typeface="Arial" charset="0"/>
                        </a:rPr>
                        <a:t>Established:Purging</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1–2</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Rise: Obedience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en-US" sz="1600" b="1" i="0" u="none" strike="noStrike" cap="none" normalizeH="0" baseline="0" dirty="0">
                          <a:ln>
                            <a:noFill/>
                          </a:ln>
                          <a:solidFill>
                            <a:srgbClr val="FFFFFF"/>
                          </a:solidFill>
                          <a:effectLst/>
                          <a:latin typeface="Arial" charset="0"/>
                          <a:ea typeface="ＭＳ Ｐゴシック" charset="0"/>
                          <a:cs typeface="Arial" charset="0"/>
                        </a:rPr>
                        <a:t>Decline: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Disobedience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9–11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sz="1800" b="1" i="0" u="none" strike="noStrike" cap="none" normalizeH="0" baseline="0" dirty="0">
                          <a:ln>
                            <a:noFill/>
                          </a:ln>
                          <a:solidFill>
                            <a:srgbClr val="FFFFFF"/>
                          </a:solidFill>
                          <a:effectLst/>
                          <a:latin typeface="Arial" charset="0"/>
                          <a:ea typeface="ＭＳ Ｐゴシック" charset="0"/>
                          <a:cs typeface="Arial" charset="0"/>
                        </a:rPr>
                        <a:t>J &amp; R</a:t>
                      </a:r>
                      <a:r>
                        <a:rPr kumimoji="0" lang="en-US" altLang="ja-JP" sz="18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12–14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Other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16:28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Ahab vs.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Elijah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22:40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Other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22:41-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53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36938" name="Text Box 71"/>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solidFill>
                  <a:schemeClr val="bg1"/>
                </a:solidFill>
                <a:latin typeface="Arial" charset="0"/>
                <a:cs typeface="Arial" charset="0"/>
              </a:rPr>
              <a:t>219</a:t>
            </a:r>
            <a:endParaRPr lang="en-US">
              <a:solidFill>
                <a:schemeClr val="bg1"/>
              </a:solidFill>
              <a:latin typeface="Arial" charset="0"/>
              <a:cs typeface="Arial" charset="0"/>
            </a:endParaRPr>
          </a:p>
        </p:txBody>
      </p:sp>
      <p:sp>
        <p:nvSpPr>
          <p:cNvPr id="6" name="Oval 5"/>
          <p:cNvSpPr/>
          <p:nvPr/>
        </p:nvSpPr>
        <p:spPr bwMode="auto">
          <a:xfrm>
            <a:off x="1475656" y="5157192"/>
            <a:ext cx="1584176" cy="1584176"/>
          </a:xfrm>
          <a:prstGeom prst="ellipse">
            <a:avLst/>
          </a:prstGeom>
          <a:noFill/>
          <a:ln w="57150" cap="sq"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9F9A5DB-9BA4-664F-BBDB-DC501B41877B}"/>
              </a:ext>
            </a:extLst>
          </p:cNvPr>
          <p:cNvGrpSpPr/>
          <p:nvPr/>
        </p:nvGrpSpPr>
        <p:grpSpPr>
          <a:xfrm>
            <a:off x="0" y="12700"/>
            <a:ext cx="9144000" cy="6819254"/>
            <a:chOff x="0" y="12700"/>
            <a:chExt cx="9144000" cy="6819254"/>
          </a:xfrm>
        </p:grpSpPr>
        <p:pic>
          <p:nvPicPr>
            <p:cNvPr id="3" name="Picture 2"/>
            <p:cNvPicPr>
              <a:picLocks noChangeAspect="1"/>
            </p:cNvPicPr>
            <p:nvPr/>
          </p:nvPicPr>
          <p:blipFill>
            <a:blip r:embed="rId3"/>
            <a:stretch>
              <a:fillRect/>
            </a:stretch>
          </p:blipFill>
          <p:spPr>
            <a:xfrm>
              <a:off x="0" y="12700"/>
              <a:ext cx="9144000" cy="6819254"/>
            </a:xfrm>
            <a:prstGeom prst="rect">
              <a:avLst/>
            </a:prstGeom>
          </p:spPr>
        </p:pic>
        <p:sp>
          <p:nvSpPr>
            <p:cNvPr id="2" name="Rectangle 1">
              <a:extLst>
                <a:ext uri="{FF2B5EF4-FFF2-40B4-BE49-F238E27FC236}">
                  <a16:creationId xmlns:a16="http://schemas.microsoft.com/office/drawing/2014/main" id="{5BB467FA-975E-1E4F-B2E9-8F5DD0A0967A}"/>
                </a:ext>
              </a:extLst>
            </p:cNvPr>
            <p:cNvSpPr/>
            <p:nvPr/>
          </p:nvSpPr>
          <p:spPr bwMode="auto">
            <a:xfrm>
              <a:off x="365357" y="2876270"/>
              <a:ext cx="2088232" cy="396480"/>
            </a:xfrm>
            <a:prstGeom prst="rect">
              <a:avLst/>
            </a:prstGeom>
            <a:solidFill>
              <a:srgbClr val="D6A9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0" name="Rectangle 9">
              <a:extLst>
                <a:ext uri="{FF2B5EF4-FFF2-40B4-BE49-F238E27FC236}">
                  <a16:creationId xmlns:a16="http://schemas.microsoft.com/office/drawing/2014/main" id="{19B54B7E-C487-B247-8F68-17F9BE9F7442}"/>
                </a:ext>
              </a:extLst>
            </p:cNvPr>
            <p:cNvSpPr/>
            <p:nvPr/>
          </p:nvSpPr>
          <p:spPr bwMode="auto">
            <a:xfrm>
              <a:off x="318223" y="5364946"/>
              <a:ext cx="2088232" cy="771374"/>
            </a:xfrm>
            <a:prstGeom prst="rect">
              <a:avLst/>
            </a:prstGeom>
            <a:solidFill>
              <a:srgbClr val="79784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1" name="Rectangle 10">
              <a:extLst>
                <a:ext uri="{FF2B5EF4-FFF2-40B4-BE49-F238E27FC236}">
                  <a16:creationId xmlns:a16="http://schemas.microsoft.com/office/drawing/2014/main" id="{BA199F12-89A8-454A-8C3C-096D4F601EA7}"/>
                </a:ext>
              </a:extLst>
            </p:cNvPr>
            <p:cNvSpPr/>
            <p:nvPr/>
          </p:nvSpPr>
          <p:spPr bwMode="auto">
            <a:xfrm>
              <a:off x="1845365" y="67082"/>
              <a:ext cx="2088232" cy="39648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sp>
          <p:nvSpPr>
            <p:cNvPr id="12" name="Rectangle 11">
              <a:extLst>
                <a:ext uri="{FF2B5EF4-FFF2-40B4-BE49-F238E27FC236}">
                  <a16:creationId xmlns:a16="http://schemas.microsoft.com/office/drawing/2014/main" id="{DD0AE31E-94F9-E843-8327-07FE15E82281}"/>
                </a:ext>
              </a:extLst>
            </p:cNvPr>
            <p:cNvSpPr/>
            <p:nvPr/>
          </p:nvSpPr>
          <p:spPr bwMode="auto">
            <a:xfrm>
              <a:off x="5389844" y="152200"/>
              <a:ext cx="2088232" cy="39648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pitchFamily="-111" charset="0"/>
                <a:ea typeface="ＭＳ Ｐゴシック" charset="0"/>
              </a:endParaRPr>
            </a:p>
          </p:txBody>
        </p:sp>
        <p:pic>
          <p:nvPicPr>
            <p:cNvPr id="15" name="Picture 14">
              <a:extLst>
                <a:ext uri="{FF2B5EF4-FFF2-40B4-BE49-F238E27FC236}">
                  <a16:creationId xmlns:a16="http://schemas.microsoft.com/office/drawing/2014/main" id="{E89049E6-3759-9141-B0D6-DF570735DBC0}"/>
                </a:ext>
              </a:extLst>
            </p:cNvPr>
            <p:cNvPicPr>
              <a:picLocks noChangeAspect="1"/>
            </p:cNvPicPr>
            <p:nvPr/>
          </p:nvPicPr>
          <p:blipFill rotWithShape="1">
            <a:blip r:embed="rId3"/>
            <a:srcRect l="49907" t="49975" r="13080" b="35242"/>
            <a:stretch/>
          </p:blipFill>
          <p:spPr>
            <a:xfrm>
              <a:off x="4569303" y="2842305"/>
              <a:ext cx="3384376" cy="1008112"/>
            </a:xfrm>
            <a:prstGeom prst="rect">
              <a:avLst/>
            </a:prstGeom>
          </p:spPr>
        </p:pic>
      </p:grpSp>
      <p:sp>
        <p:nvSpPr>
          <p:cNvPr id="265219" name="Title 2"/>
          <p:cNvSpPr>
            <a:spLocks noGrp="1"/>
          </p:cNvSpPr>
          <p:nvPr>
            <p:ph type="title" idx="4294967295"/>
          </p:nvPr>
        </p:nvSpPr>
        <p:spPr>
          <a:xfrm>
            <a:off x="3131840" y="4797152"/>
            <a:ext cx="5832648" cy="1340768"/>
          </a:xfrm>
        </p:spPr>
        <p:txBody>
          <a:bodyPr/>
          <a:lstStyle/>
          <a:p>
            <a:r>
              <a:rPr lang="en-US" sz="4000" dirty="0">
                <a:effectLst>
                  <a:glow rad="228600">
                    <a:schemeClr val="tx1"/>
                  </a:glow>
                </a:effectLst>
                <a:latin typeface="Arial" charset="0"/>
                <a:ea typeface="Osaka" charset="0"/>
                <a:cs typeface="Arial" charset="0"/>
              </a:rPr>
              <a:t>Millennium Tower</a:t>
            </a:r>
            <a:br>
              <a:rPr lang="en-US" sz="4000" dirty="0">
                <a:effectLst>
                  <a:glow rad="228600">
                    <a:schemeClr val="tx1"/>
                  </a:glow>
                </a:effectLst>
                <a:latin typeface="Arial" charset="0"/>
                <a:ea typeface="Osaka" charset="0"/>
                <a:cs typeface="Arial" charset="0"/>
              </a:rPr>
            </a:br>
            <a:r>
              <a:rPr lang="en-US" sz="3200" dirty="0">
                <a:effectLst>
                  <a:glow rad="228600">
                    <a:schemeClr val="tx1"/>
                  </a:glow>
                </a:effectLst>
                <a:latin typeface="Arial" charset="0"/>
                <a:ea typeface="Osaka" charset="0"/>
                <a:cs typeface="Arial" charset="0"/>
              </a:rPr>
              <a:t>San Francisco</a:t>
            </a:r>
            <a:endParaRPr lang="en-US" sz="4000" dirty="0">
              <a:effectLst>
                <a:glow rad="228600">
                  <a:schemeClr val="tx1"/>
                </a:glow>
              </a:effectLst>
              <a:latin typeface="Arial" charset="0"/>
              <a:ea typeface="Osaka" charset="0"/>
              <a:cs typeface="Arial" charset="0"/>
            </a:endParaRPr>
          </a:p>
        </p:txBody>
      </p:sp>
      <p:sp>
        <p:nvSpPr>
          <p:cNvPr id="5" name="Title 2">
            <a:extLst>
              <a:ext uri="{FF2B5EF4-FFF2-40B4-BE49-F238E27FC236}">
                <a16:creationId xmlns:a16="http://schemas.microsoft.com/office/drawing/2014/main" id="{4270EE2C-98C8-294B-B8C4-702271C789CE}"/>
              </a:ext>
            </a:extLst>
          </p:cNvPr>
          <p:cNvSpPr txBox="1">
            <a:spLocks/>
          </p:cNvSpPr>
          <p:nvPr/>
        </p:nvSpPr>
        <p:spPr bwMode="auto">
          <a:xfrm>
            <a:off x="179512" y="2338249"/>
            <a:ext cx="2592288" cy="100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Osaka" charset="0"/>
                <a:cs typeface="Arial" charset="0"/>
              </a:rPr>
              <a:t>Weak Soil</a:t>
            </a:r>
          </a:p>
        </p:txBody>
      </p:sp>
      <p:sp>
        <p:nvSpPr>
          <p:cNvPr id="6" name="Title 2">
            <a:extLst>
              <a:ext uri="{FF2B5EF4-FFF2-40B4-BE49-F238E27FC236}">
                <a16:creationId xmlns:a16="http://schemas.microsoft.com/office/drawing/2014/main" id="{5462DDE6-B05E-2A4B-B977-98FC0FCBE07B}"/>
              </a:ext>
            </a:extLst>
          </p:cNvPr>
          <p:cNvSpPr txBox="1">
            <a:spLocks/>
          </p:cNvSpPr>
          <p:nvPr/>
        </p:nvSpPr>
        <p:spPr bwMode="auto">
          <a:xfrm>
            <a:off x="179512" y="4886773"/>
            <a:ext cx="2592288" cy="1727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Osaka" charset="0"/>
                <a:cs typeface="Arial" charset="0"/>
              </a:rPr>
              <a:t>Strong Soil </a:t>
            </a:r>
            <a:br>
              <a:rPr kumimoji="0" lang="en-US" sz="3200" b="1" i="0" u="none" strike="noStrike" kern="0" cap="none" spc="0" normalizeH="0" baseline="0" noProof="0" dirty="0">
                <a:ln>
                  <a:noFill/>
                </a:ln>
                <a:solidFill>
                  <a:srgbClr val="FFFFFF"/>
                </a:solidFill>
                <a:effectLst/>
                <a:uLnTx/>
                <a:uFillTx/>
                <a:latin typeface="Arial" charset="0"/>
                <a:ea typeface="Osaka" charset="0"/>
                <a:cs typeface="Arial" charset="0"/>
              </a:rPr>
            </a:br>
            <a:r>
              <a:rPr kumimoji="0" lang="en-US" sz="3200" b="1" i="0" u="none" strike="noStrike" kern="0" cap="none" spc="0" normalizeH="0" baseline="0" noProof="0" dirty="0">
                <a:ln>
                  <a:noFill/>
                </a:ln>
                <a:solidFill>
                  <a:srgbClr val="FFFFFF"/>
                </a:solidFill>
                <a:effectLst/>
                <a:uLnTx/>
                <a:uFillTx/>
                <a:latin typeface="Arial" charset="0"/>
                <a:ea typeface="Osaka" charset="0"/>
                <a:cs typeface="Arial" charset="0"/>
              </a:rPr>
              <a:t>or Rock</a:t>
            </a:r>
            <a:br>
              <a:rPr kumimoji="0" lang="en-US" sz="3200" b="1" i="0" u="none" strike="noStrike" kern="0" cap="none" spc="0" normalizeH="0" baseline="0" noProof="0" dirty="0">
                <a:ln>
                  <a:noFill/>
                </a:ln>
                <a:solidFill>
                  <a:srgbClr val="FFFFFF"/>
                </a:solidFill>
                <a:effectLst/>
                <a:uLnTx/>
                <a:uFillTx/>
                <a:latin typeface="Arial" charset="0"/>
                <a:ea typeface="Osaka" charset="0"/>
                <a:cs typeface="Arial" charset="0"/>
              </a:rPr>
            </a:br>
            <a:r>
              <a:rPr kumimoji="0" lang="en-US" sz="3200" b="1" i="0" u="none" strike="noStrike" kern="0" cap="none" spc="0" normalizeH="0" baseline="0" noProof="0" dirty="0">
                <a:ln>
                  <a:noFill/>
                </a:ln>
                <a:solidFill>
                  <a:srgbClr val="FFFFFF"/>
                </a:solidFill>
                <a:effectLst/>
                <a:uLnTx/>
                <a:uFillTx/>
                <a:latin typeface="Arial" charset="0"/>
                <a:ea typeface="Osaka" charset="0"/>
                <a:cs typeface="Arial" charset="0"/>
              </a:rPr>
              <a:t>(200 feet)</a:t>
            </a:r>
          </a:p>
        </p:txBody>
      </p:sp>
      <p:sp>
        <p:nvSpPr>
          <p:cNvPr id="7" name="Title 2">
            <a:extLst>
              <a:ext uri="{FF2B5EF4-FFF2-40B4-BE49-F238E27FC236}">
                <a16:creationId xmlns:a16="http://schemas.microsoft.com/office/drawing/2014/main" id="{5CA0F770-42F2-4242-9D59-476F442E42FB}"/>
              </a:ext>
            </a:extLst>
          </p:cNvPr>
          <p:cNvSpPr txBox="1">
            <a:spLocks/>
          </p:cNvSpPr>
          <p:nvPr/>
        </p:nvSpPr>
        <p:spPr bwMode="auto">
          <a:xfrm>
            <a:off x="806388" y="42849"/>
            <a:ext cx="3998147" cy="866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Arial" charset="0"/>
                <a:ea typeface="Osaka" charset="0"/>
                <a:cs typeface="Arial" charset="0"/>
              </a:rPr>
              <a:t>End Bearing Pile</a:t>
            </a:r>
          </a:p>
        </p:txBody>
      </p:sp>
      <p:sp>
        <p:nvSpPr>
          <p:cNvPr id="8" name="Title 2">
            <a:extLst>
              <a:ext uri="{FF2B5EF4-FFF2-40B4-BE49-F238E27FC236}">
                <a16:creationId xmlns:a16="http://schemas.microsoft.com/office/drawing/2014/main" id="{4A897AEA-D96D-7E44-AA82-84FC3721D134}"/>
              </a:ext>
            </a:extLst>
          </p:cNvPr>
          <p:cNvSpPr txBox="1">
            <a:spLocks/>
          </p:cNvSpPr>
          <p:nvPr/>
        </p:nvSpPr>
        <p:spPr bwMode="auto">
          <a:xfrm>
            <a:off x="4624244" y="33422"/>
            <a:ext cx="3998147" cy="8663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ysClr val="windowText" lastClr="000000"/>
                </a:solidFill>
                <a:effectLst/>
                <a:uLnTx/>
                <a:uFillTx/>
                <a:latin typeface="Arial" charset="0"/>
                <a:ea typeface="Osaka" charset="0"/>
                <a:cs typeface="Arial" charset="0"/>
              </a:rPr>
              <a:t>Friction Pile</a:t>
            </a:r>
          </a:p>
        </p:txBody>
      </p:sp>
      <p:sp>
        <p:nvSpPr>
          <p:cNvPr id="14" name="Title 2">
            <a:extLst>
              <a:ext uri="{FF2B5EF4-FFF2-40B4-BE49-F238E27FC236}">
                <a16:creationId xmlns:a16="http://schemas.microsoft.com/office/drawing/2014/main" id="{F2C9928C-1AE0-AC46-A367-30E955539F74}"/>
              </a:ext>
            </a:extLst>
          </p:cNvPr>
          <p:cNvSpPr txBox="1">
            <a:spLocks/>
          </p:cNvSpPr>
          <p:nvPr/>
        </p:nvSpPr>
        <p:spPr bwMode="auto">
          <a:xfrm>
            <a:off x="5137816" y="2964267"/>
            <a:ext cx="2592288" cy="616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charset="0"/>
                <a:ea typeface="Osaka" charset="0"/>
                <a:cs typeface="Arial" charset="0"/>
              </a:rPr>
              <a:t>(80 feet)</a:t>
            </a:r>
          </a:p>
        </p:txBody>
      </p:sp>
    </p:spTree>
    <p:extLst>
      <p:ext uri="{BB962C8B-B14F-4D97-AF65-F5344CB8AC3E}">
        <p14:creationId xmlns:p14="http://schemas.microsoft.com/office/powerpoint/2010/main" val="2834943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a:xfrm>
            <a:off x="5940425" y="0"/>
            <a:ext cx="3203575" cy="2781300"/>
          </a:xfrm>
        </p:spPr>
        <p:txBody>
          <a:bodyPr/>
          <a:lstStyle/>
          <a:p>
            <a:pPr eaLnBrk="1" hangingPunct="1"/>
            <a:r>
              <a:rPr lang="en-US" sz="4000" b="1">
                <a:solidFill>
                  <a:srgbClr val="FFFFFF"/>
                </a:solidFill>
                <a:latin typeface="Arial" charset="0"/>
                <a:ea typeface="ＭＳ Ｐゴシック" charset="0"/>
              </a:rPr>
              <a:t>Solomon Asks for Wisdom</a:t>
            </a:r>
            <a:br>
              <a:rPr lang="en-US" b="1">
                <a:solidFill>
                  <a:srgbClr val="FFFFFF"/>
                </a:solidFill>
                <a:latin typeface="Arial" charset="0"/>
                <a:ea typeface="ＭＳ Ｐゴシック" charset="0"/>
              </a:rPr>
            </a:br>
            <a:r>
              <a:rPr lang="en-US" sz="2800" b="1">
                <a:solidFill>
                  <a:srgbClr val="FFFFFF"/>
                </a:solidFill>
                <a:latin typeface="Arial" charset="0"/>
                <a:ea typeface="ＭＳ Ｐゴシック" charset="0"/>
              </a:rPr>
              <a:t>1 Kings 3:1-15</a:t>
            </a:r>
          </a:p>
        </p:txBody>
      </p:sp>
      <p:pic>
        <p:nvPicPr>
          <p:cNvPr id="33792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476250"/>
            <a:ext cx="5926138"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003800" y="2708275"/>
            <a:ext cx="3860800" cy="3975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solidFill>
            <a:schemeClr val="accent1">
              <a:lumMod val="40000"/>
              <a:lumOff val="60000"/>
            </a:schemeClr>
          </a:solidFill>
        </p:spPr>
        <p:txBody>
          <a:bodyPr/>
          <a:lstStyle/>
          <a:p>
            <a:pPr>
              <a:defRPr/>
            </a:pPr>
            <a:r>
              <a:rPr lang="en-US" sz="4000" b="1">
                <a:ea typeface="ＭＳ Ｐゴシック" charset="0"/>
              </a:rPr>
              <a:t>Rise of Solomon</a:t>
            </a:r>
            <a:br>
              <a:rPr lang="en-US" sz="4000" b="1">
                <a:ea typeface="ＭＳ Ｐゴシック" charset="0"/>
              </a:rPr>
            </a:br>
            <a:r>
              <a:rPr lang="en-US" sz="3200" b="1">
                <a:ea typeface="ＭＳ Ｐゴシック" charset="0"/>
              </a:rPr>
              <a:t>1 Kings 3–8</a:t>
            </a:r>
            <a:endParaRPr lang="en-US" sz="4000" b="1">
              <a:ea typeface="ＭＳ Ｐゴシック" charset="0"/>
            </a:endParaRPr>
          </a:p>
        </p:txBody>
      </p:sp>
      <p:pic>
        <p:nvPicPr>
          <p:cNvPr id="58373" name="Picture 5" descr="Sabc028"/>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3997325"/>
            <a:ext cx="4038600" cy="251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75" name="Picture 7" descr="Solomon-baby"/>
          <p:cNvPicPr>
            <a:picLocks noGrp="1" noChangeAspect="1" noChangeArrowheads="1"/>
          </p:cNvPicPr>
          <p:nvPr>
            <p:ph type="clipArt" sz="half" idx="2"/>
          </p:nvPr>
        </p:nvPicPr>
        <p:blipFill>
          <a:blip r:embed="rId3">
            <a:extLst>
              <a:ext uri="{28A0092B-C50C-407E-A947-70E740481C1C}">
                <a14:useLocalDpi xmlns:a14="http://schemas.microsoft.com/office/drawing/2010/main"/>
              </a:ext>
            </a:extLst>
          </a:blip>
          <a:srcRect/>
          <a:stretch>
            <a:fillRect/>
          </a:stretch>
        </p:blipFill>
        <p:spPr>
          <a:xfrm>
            <a:off x="4724400" y="1981200"/>
            <a:ext cx="3895725" cy="4572000"/>
          </a:xfrm>
          <a:noFill/>
        </p:spPr>
      </p:pic>
      <p:grpSp>
        <p:nvGrpSpPr>
          <p:cNvPr id="338948" name="Group 237"/>
          <p:cNvGrpSpPr>
            <a:grpSpLocks/>
          </p:cNvGrpSpPr>
          <p:nvPr/>
        </p:nvGrpSpPr>
        <p:grpSpPr bwMode="auto">
          <a:xfrm rot="10670457">
            <a:off x="7848600" y="5715000"/>
            <a:ext cx="1143000" cy="985838"/>
            <a:chOff x="0" y="2149"/>
            <a:chExt cx="2496" cy="2152"/>
          </a:xfrm>
        </p:grpSpPr>
        <p:sp>
          <p:nvSpPr>
            <p:cNvPr id="338950" name="Freeform 198"/>
            <p:cNvSpPr>
              <a:spLocks/>
            </p:cNvSpPr>
            <p:nvPr/>
          </p:nvSpPr>
          <p:spPr bwMode="auto">
            <a:xfrm>
              <a:off x="14" y="2190"/>
              <a:ext cx="2419" cy="2062"/>
            </a:xfrm>
            <a:custGeom>
              <a:avLst/>
              <a:gdLst>
                <a:gd name="T0" fmla="*/ 1 w 4838"/>
                <a:gd name="T1" fmla="*/ 1 h 4123"/>
                <a:gd name="T2" fmla="*/ 1 w 4838"/>
                <a:gd name="T3" fmla="*/ 1 h 4123"/>
                <a:gd name="T4" fmla="*/ 1 w 4838"/>
                <a:gd name="T5" fmla="*/ 0 h 4123"/>
                <a:gd name="T6" fmla="*/ 1 w 4838"/>
                <a:gd name="T7" fmla="*/ 1 h 4123"/>
                <a:gd name="T8" fmla="*/ 1 w 4838"/>
                <a:gd name="T9" fmla="*/ 1 h 4123"/>
                <a:gd name="T10" fmla="*/ 1 w 4838"/>
                <a:gd name="T11" fmla="*/ 1 h 4123"/>
                <a:gd name="T12" fmla="*/ 1 w 4838"/>
                <a:gd name="T13" fmla="*/ 1 h 4123"/>
                <a:gd name="T14" fmla="*/ 1 w 4838"/>
                <a:gd name="T15" fmla="*/ 1 h 4123"/>
                <a:gd name="T16" fmla="*/ 1 w 4838"/>
                <a:gd name="T17" fmla="*/ 1 h 4123"/>
                <a:gd name="T18" fmla="*/ 1 w 4838"/>
                <a:gd name="T19" fmla="*/ 1 h 4123"/>
                <a:gd name="T20" fmla="*/ 1 w 4838"/>
                <a:gd name="T21" fmla="*/ 1 h 4123"/>
                <a:gd name="T22" fmla="*/ 1 w 4838"/>
                <a:gd name="T23" fmla="*/ 1 h 4123"/>
                <a:gd name="T24" fmla="*/ 1 w 4838"/>
                <a:gd name="T25" fmla="*/ 1 h 4123"/>
                <a:gd name="T26" fmla="*/ 1 w 4838"/>
                <a:gd name="T27" fmla="*/ 1 h 4123"/>
                <a:gd name="T28" fmla="*/ 1 w 4838"/>
                <a:gd name="T29" fmla="*/ 1 h 4123"/>
                <a:gd name="T30" fmla="*/ 1 w 4838"/>
                <a:gd name="T31" fmla="*/ 1 h 4123"/>
                <a:gd name="T32" fmla="*/ 1 w 4838"/>
                <a:gd name="T33" fmla="*/ 1 h 4123"/>
                <a:gd name="T34" fmla="*/ 0 w 4838"/>
                <a:gd name="T35" fmla="*/ 1 h 4123"/>
                <a:gd name="T36" fmla="*/ 1 w 4838"/>
                <a:gd name="T37" fmla="*/ 1 h 4123"/>
                <a:gd name="T38" fmla="*/ 1 w 4838"/>
                <a:gd name="T39" fmla="*/ 1 h 4123"/>
                <a:gd name="T40" fmla="*/ 1 w 4838"/>
                <a:gd name="T41" fmla="*/ 1 h 4123"/>
                <a:gd name="T42" fmla="*/ 1 w 4838"/>
                <a:gd name="T43" fmla="*/ 1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1" name="Freeform 199"/>
            <p:cNvSpPr>
              <a:spLocks/>
            </p:cNvSpPr>
            <p:nvPr/>
          </p:nvSpPr>
          <p:spPr bwMode="auto">
            <a:xfrm>
              <a:off x="164" y="2487"/>
              <a:ext cx="1917" cy="1405"/>
            </a:xfrm>
            <a:custGeom>
              <a:avLst/>
              <a:gdLst>
                <a:gd name="T0" fmla="*/ 1 w 3832"/>
                <a:gd name="T1" fmla="*/ 0 h 2812"/>
                <a:gd name="T2" fmla="*/ 0 w 3832"/>
                <a:gd name="T3" fmla="*/ 0 h 2812"/>
                <a:gd name="T4" fmla="*/ 1 w 3832"/>
                <a:gd name="T5" fmla="*/ 0 h 2812"/>
                <a:gd name="T6" fmla="*/ 1 w 3832"/>
                <a:gd name="T7" fmla="*/ 0 h 2812"/>
                <a:gd name="T8" fmla="*/ 1 w 3832"/>
                <a:gd name="T9" fmla="*/ 0 h 2812"/>
                <a:gd name="T10" fmla="*/ 1 w 3832"/>
                <a:gd name="T11" fmla="*/ 0 h 2812"/>
                <a:gd name="T12" fmla="*/ 1 w 3832"/>
                <a:gd name="T13" fmla="*/ 0 h 2812"/>
                <a:gd name="T14" fmla="*/ 1 w 3832"/>
                <a:gd name="T15" fmla="*/ 0 h 2812"/>
                <a:gd name="T16" fmla="*/ 1 w 3832"/>
                <a:gd name="T17" fmla="*/ 0 h 2812"/>
                <a:gd name="T18" fmla="*/ 1 w 3832"/>
                <a:gd name="T19" fmla="*/ 0 h 2812"/>
                <a:gd name="T20" fmla="*/ 1 w 3832"/>
                <a:gd name="T21" fmla="*/ 0 h 2812"/>
                <a:gd name="T22" fmla="*/ 1 w 3832"/>
                <a:gd name="T23" fmla="*/ 0 h 2812"/>
                <a:gd name="T24" fmla="*/ 1 w 3832"/>
                <a:gd name="T25" fmla="*/ 0 h 2812"/>
                <a:gd name="T26" fmla="*/ 1 w 3832"/>
                <a:gd name="T27" fmla="*/ 0 h 2812"/>
                <a:gd name="T28" fmla="*/ 1 w 3832"/>
                <a:gd name="T29" fmla="*/ 0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2" name="Freeform 200"/>
            <p:cNvSpPr>
              <a:spLocks/>
            </p:cNvSpPr>
            <p:nvPr/>
          </p:nvSpPr>
          <p:spPr bwMode="auto">
            <a:xfrm>
              <a:off x="566" y="2493"/>
              <a:ext cx="1395" cy="1349"/>
            </a:xfrm>
            <a:custGeom>
              <a:avLst/>
              <a:gdLst>
                <a:gd name="T0" fmla="*/ 1 w 2789"/>
                <a:gd name="T1" fmla="*/ 1 h 2697"/>
                <a:gd name="T2" fmla="*/ 1 w 2789"/>
                <a:gd name="T3" fmla="*/ 1 h 2697"/>
                <a:gd name="T4" fmla="*/ 1 w 2789"/>
                <a:gd name="T5" fmla="*/ 1 h 2697"/>
                <a:gd name="T6" fmla="*/ 1 w 2789"/>
                <a:gd name="T7" fmla="*/ 1 h 2697"/>
                <a:gd name="T8" fmla="*/ 1 w 2789"/>
                <a:gd name="T9" fmla="*/ 1 h 2697"/>
                <a:gd name="T10" fmla="*/ 1 w 2789"/>
                <a:gd name="T11" fmla="*/ 1 h 2697"/>
                <a:gd name="T12" fmla="*/ 1 w 2789"/>
                <a:gd name="T13" fmla="*/ 1 h 2697"/>
                <a:gd name="T14" fmla="*/ 1 w 2789"/>
                <a:gd name="T15" fmla="*/ 1 h 2697"/>
                <a:gd name="T16" fmla="*/ 1 w 2789"/>
                <a:gd name="T17" fmla="*/ 1 h 2697"/>
                <a:gd name="T18" fmla="*/ 1 w 2789"/>
                <a:gd name="T19" fmla="*/ 1 h 2697"/>
                <a:gd name="T20" fmla="*/ 0 w 2789"/>
                <a:gd name="T21" fmla="*/ 1 h 2697"/>
                <a:gd name="T22" fmla="*/ 1 w 2789"/>
                <a:gd name="T23" fmla="*/ 1 h 2697"/>
                <a:gd name="T24" fmla="*/ 1 w 2789"/>
                <a:gd name="T25" fmla="*/ 1 h 2697"/>
                <a:gd name="T26" fmla="*/ 1 w 2789"/>
                <a:gd name="T27" fmla="*/ 1 h 2697"/>
                <a:gd name="T28" fmla="*/ 1 w 2789"/>
                <a:gd name="T29" fmla="*/ 0 h 2697"/>
                <a:gd name="T30" fmla="*/ 1 w 2789"/>
                <a:gd name="T31" fmla="*/ 1 h 2697"/>
                <a:gd name="T32" fmla="*/ 1 w 2789"/>
                <a:gd name="T33" fmla="*/ 1 h 2697"/>
                <a:gd name="T34" fmla="*/ 1 w 2789"/>
                <a:gd name="T35" fmla="*/ 1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3" name="Freeform 201"/>
            <p:cNvSpPr>
              <a:spLocks/>
            </p:cNvSpPr>
            <p:nvPr/>
          </p:nvSpPr>
          <p:spPr bwMode="auto">
            <a:xfrm>
              <a:off x="437" y="2750"/>
              <a:ext cx="1386" cy="962"/>
            </a:xfrm>
            <a:custGeom>
              <a:avLst/>
              <a:gdLst>
                <a:gd name="T0" fmla="*/ 1 w 2772"/>
                <a:gd name="T1" fmla="*/ 0 h 1923"/>
                <a:gd name="T2" fmla="*/ 1 w 2772"/>
                <a:gd name="T3" fmla="*/ 1 h 1923"/>
                <a:gd name="T4" fmla="*/ 1 w 2772"/>
                <a:gd name="T5" fmla="*/ 1 h 1923"/>
                <a:gd name="T6" fmla="*/ 1 w 2772"/>
                <a:gd name="T7" fmla="*/ 1 h 1923"/>
                <a:gd name="T8" fmla="*/ 1 w 2772"/>
                <a:gd name="T9" fmla="*/ 1 h 1923"/>
                <a:gd name="T10" fmla="*/ 1 w 2772"/>
                <a:gd name="T11" fmla="*/ 1 h 1923"/>
                <a:gd name="T12" fmla="*/ 1 w 2772"/>
                <a:gd name="T13" fmla="*/ 1 h 1923"/>
                <a:gd name="T14" fmla="*/ 1 w 2772"/>
                <a:gd name="T15" fmla="*/ 1 h 1923"/>
                <a:gd name="T16" fmla="*/ 1 w 2772"/>
                <a:gd name="T17" fmla="*/ 1 h 1923"/>
                <a:gd name="T18" fmla="*/ 1 w 2772"/>
                <a:gd name="T19" fmla="*/ 1 h 1923"/>
                <a:gd name="T20" fmla="*/ 1 w 2772"/>
                <a:gd name="T21" fmla="*/ 1 h 1923"/>
                <a:gd name="T22" fmla="*/ 1 w 2772"/>
                <a:gd name="T23" fmla="*/ 1 h 1923"/>
                <a:gd name="T24" fmla="*/ 1 w 2772"/>
                <a:gd name="T25" fmla="*/ 1 h 1923"/>
                <a:gd name="T26" fmla="*/ 1 w 2772"/>
                <a:gd name="T27" fmla="*/ 1 h 1923"/>
                <a:gd name="T28" fmla="*/ 1 w 2772"/>
                <a:gd name="T29" fmla="*/ 1 h 1923"/>
                <a:gd name="T30" fmla="*/ 1 w 2772"/>
                <a:gd name="T31" fmla="*/ 1 h 1923"/>
                <a:gd name="T32" fmla="*/ 1 w 2772"/>
                <a:gd name="T33" fmla="*/ 1 h 1923"/>
                <a:gd name="T34" fmla="*/ 1 w 2772"/>
                <a:gd name="T35" fmla="*/ 1 h 1923"/>
                <a:gd name="T36" fmla="*/ 1 w 2772"/>
                <a:gd name="T37" fmla="*/ 1 h 1923"/>
                <a:gd name="T38" fmla="*/ 1 w 2772"/>
                <a:gd name="T39" fmla="*/ 1 h 1923"/>
                <a:gd name="T40" fmla="*/ 0 w 2772"/>
                <a:gd name="T41" fmla="*/ 1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4" name="Freeform 202"/>
            <p:cNvSpPr>
              <a:spLocks/>
            </p:cNvSpPr>
            <p:nvPr/>
          </p:nvSpPr>
          <p:spPr bwMode="auto">
            <a:xfrm>
              <a:off x="283" y="2243"/>
              <a:ext cx="1723" cy="1676"/>
            </a:xfrm>
            <a:custGeom>
              <a:avLst/>
              <a:gdLst>
                <a:gd name="T0" fmla="*/ 1 w 3445"/>
                <a:gd name="T1" fmla="*/ 1 h 3351"/>
                <a:gd name="T2" fmla="*/ 1 w 3445"/>
                <a:gd name="T3" fmla="*/ 1 h 3351"/>
                <a:gd name="T4" fmla="*/ 0 w 3445"/>
                <a:gd name="T5" fmla="*/ 1 h 3351"/>
                <a:gd name="T6" fmla="*/ 1 w 3445"/>
                <a:gd name="T7" fmla="*/ 1 h 3351"/>
                <a:gd name="T8" fmla="*/ 1 w 3445"/>
                <a:gd name="T9" fmla="*/ 1 h 3351"/>
                <a:gd name="T10" fmla="*/ 1 w 3445"/>
                <a:gd name="T11" fmla="*/ 1 h 3351"/>
                <a:gd name="T12" fmla="*/ 1 w 3445"/>
                <a:gd name="T13" fmla="*/ 1 h 3351"/>
                <a:gd name="T14" fmla="*/ 1 w 3445"/>
                <a:gd name="T15" fmla="*/ 1 h 3351"/>
                <a:gd name="T16" fmla="*/ 1 w 3445"/>
                <a:gd name="T17" fmla="*/ 1 h 3351"/>
                <a:gd name="T18" fmla="*/ 1 w 3445"/>
                <a:gd name="T19" fmla="*/ 1 h 3351"/>
                <a:gd name="T20" fmla="*/ 1 w 3445"/>
                <a:gd name="T21" fmla="*/ 1 h 3351"/>
                <a:gd name="T22" fmla="*/ 1 w 3445"/>
                <a:gd name="T23" fmla="*/ 1 h 3351"/>
                <a:gd name="T24" fmla="*/ 1 w 3445"/>
                <a:gd name="T25" fmla="*/ 1 h 3351"/>
                <a:gd name="T26" fmla="*/ 1 w 3445"/>
                <a:gd name="T27" fmla="*/ 1 h 3351"/>
                <a:gd name="T28" fmla="*/ 1 w 3445"/>
                <a:gd name="T29" fmla="*/ 1 h 3351"/>
                <a:gd name="T30" fmla="*/ 1 w 3445"/>
                <a:gd name="T31" fmla="*/ 0 h 3351"/>
                <a:gd name="T32" fmla="*/ 1 w 3445"/>
                <a:gd name="T33" fmla="*/ 1 h 3351"/>
                <a:gd name="T34" fmla="*/ 1 w 3445"/>
                <a:gd name="T35" fmla="*/ 1 h 3351"/>
                <a:gd name="T36" fmla="*/ 1 w 3445"/>
                <a:gd name="T37" fmla="*/ 1 h 3351"/>
                <a:gd name="T38" fmla="*/ 1 w 3445"/>
                <a:gd name="T39" fmla="*/ 1 h 3351"/>
                <a:gd name="T40" fmla="*/ 1 w 3445"/>
                <a:gd name="T41" fmla="*/ 1 h 3351"/>
                <a:gd name="T42" fmla="*/ 1 w 3445"/>
                <a:gd name="T43" fmla="*/ 1 h 3351"/>
                <a:gd name="T44" fmla="*/ 1 w 3445"/>
                <a:gd name="T45" fmla="*/ 1 h 3351"/>
                <a:gd name="T46" fmla="*/ 1 w 3445"/>
                <a:gd name="T47" fmla="*/ 1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5" name="Freeform 203"/>
            <p:cNvSpPr>
              <a:spLocks/>
            </p:cNvSpPr>
            <p:nvPr/>
          </p:nvSpPr>
          <p:spPr bwMode="auto">
            <a:xfrm>
              <a:off x="163" y="2472"/>
              <a:ext cx="1420" cy="56"/>
            </a:xfrm>
            <a:custGeom>
              <a:avLst/>
              <a:gdLst>
                <a:gd name="T0" fmla="*/ 0 w 2838"/>
                <a:gd name="T1" fmla="*/ 0 h 112"/>
                <a:gd name="T2" fmla="*/ 1 w 2838"/>
                <a:gd name="T3" fmla="*/ 1 h 112"/>
                <a:gd name="T4" fmla="*/ 1 w 2838"/>
                <a:gd name="T5" fmla="*/ 1 h 112"/>
                <a:gd name="T6" fmla="*/ 1 w 2838"/>
                <a:gd name="T7" fmla="*/ 1 h 112"/>
                <a:gd name="T8" fmla="*/ 1 w 2838"/>
                <a:gd name="T9" fmla="*/ 1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6" name="Freeform 204"/>
            <p:cNvSpPr>
              <a:spLocks/>
            </p:cNvSpPr>
            <p:nvPr/>
          </p:nvSpPr>
          <p:spPr bwMode="auto">
            <a:xfrm>
              <a:off x="643" y="3124"/>
              <a:ext cx="191" cy="396"/>
            </a:xfrm>
            <a:custGeom>
              <a:avLst/>
              <a:gdLst>
                <a:gd name="T0" fmla="*/ 1 w 382"/>
                <a:gd name="T1" fmla="*/ 1 h 791"/>
                <a:gd name="T2" fmla="*/ 1 w 382"/>
                <a:gd name="T3" fmla="*/ 1 h 791"/>
                <a:gd name="T4" fmla="*/ 1 w 382"/>
                <a:gd name="T5" fmla="*/ 1 h 791"/>
                <a:gd name="T6" fmla="*/ 1 w 382"/>
                <a:gd name="T7" fmla="*/ 1 h 791"/>
                <a:gd name="T8" fmla="*/ 1 w 382"/>
                <a:gd name="T9" fmla="*/ 1 h 791"/>
                <a:gd name="T10" fmla="*/ 1 w 382"/>
                <a:gd name="T11" fmla="*/ 1 h 791"/>
                <a:gd name="T12" fmla="*/ 0 w 382"/>
                <a:gd name="T13" fmla="*/ 1 h 791"/>
                <a:gd name="T14" fmla="*/ 1 w 382"/>
                <a:gd name="T15" fmla="*/ 1 h 791"/>
                <a:gd name="T16" fmla="*/ 1 w 382"/>
                <a:gd name="T17" fmla="*/ 1 h 791"/>
                <a:gd name="T18" fmla="*/ 1 w 382"/>
                <a:gd name="T19" fmla="*/ 1 h 791"/>
                <a:gd name="T20" fmla="*/ 1 w 382"/>
                <a:gd name="T21" fmla="*/ 1 h 791"/>
                <a:gd name="T22" fmla="*/ 1 w 382"/>
                <a:gd name="T23" fmla="*/ 0 h 791"/>
                <a:gd name="T24" fmla="*/ 1 w 382"/>
                <a:gd name="T25" fmla="*/ 1 h 791"/>
                <a:gd name="T26" fmla="*/ 1 w 382"/>
                <a:gd name="T27" fmla="*/ 1 h 791"/>
                <a:gd name="T28" fmla="*/ 1 w 382"/>
                <a:gd name="T29" fmla="*/ 1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7" name="Freeform 205"/>
            <p:cNvSpPr>
              <a:spLocks/>
            </p:cNvSpPr>
            <p:nvPr/>
          </p:nvSpPr>
          <p:spPr bwMode="auto">
            <a:xfrm>
              <a:off x="833" y="2777"/>
              <a:ext cx="159" cy="315"/>
            </a:xfrm>
            <a:custGeom>
              <a:avLst/>
              <a:gdLst>
                <a:gd name="T0" fmla="*/ 0 w 320"/>
                <a:gd name="T1" fmla="*/ 1 h 629"/>
                <a:gd name="T2" fmla="*/ 0 w 320"/>
                <a:gd name="T3" fmla="*/ 1 h 629"/>
                <a:gd name="T4" fmla="*/ 0 w 320"/>
                <a:gd name="T5" fmla="*/ 1 h 629"/>
                <a:gd name="T6" fmla="*/ 0 w 320"/>
                <a:gd name="T7" fmla="*/ 1 h 629"/>
                <a:gd name="T8" fmla="*/ 0 w 320"/>
                <a:gd name="T9" fmla="*/ 1 h 629"/>
                <a:gd name="T10" fmla="*/ 0 w 320"/>
                <a:gd name="T11" fmla="*/ 0 h 629"/>
                <a:gd name="T12" fmla="*/ 0 w 320"/>
                <a:gd name="T13" fmla="*/ 1 h 629"/>
                <a:gd name="T14" fmla="*/ 0 w 320"/>
                <a:gd name="T15" fmla="*/ 1 h 629"/>
                <a:gd name="T16" fmla="*/ 0 w 320"/>
                <a:gd name="T17" fmla="*/ 1 h 629"/>
                <a:gd name="T18" fmla="*/ 0 w 320"/>
                <a:gd name="T19" fmla="*/ 1 h 629"/>
                <a:gd name="T20" fmla="*/ 0 w 320"/>
                <a:gd name="T21" fmla="*/ 1 h 629"/>
                <a:gd name="T22" fmla="*/ 0 w 320"/>
                <a:gd name="T23" fmla="*/ 1 h 629"/>
                <a:gd name="T24" fmla="*/ 0 w 320"/>
                <a:gd name="T25" fmla="*/ 1 h 629"/>
                <a:gd name="T26" fmla="*/ 0 w 320"/>
                <a:gd name="T27" fmla="*/ 1 h 629"/>
                <a:gd name="T28" fmla="*/ 0 w 320"/>
                <a:gd name="T29" fmla="*/ 1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8" name="Freeform 206"/>
            <p:cNvSpPr>
              <a:spLocks/>
            </p:cNvSpPr>
            <p:nvPr/>
          </p:nvSpPr>
          <p:spPr bwMode="auto">
            <a:xfrm>
              <a:off x="507" y="2777"/>
              <a:ext cx="367" cy="692"/>
            </a:xfrm>
            <a:custGeom>
              <a:avLst/>
              <a:gdLst>
                <a:gd name="T0" fmla="*/ 1 w 734"/>
                <a:gd name="T1" fmla="*/ 1 h 1384"/>
                <a:gd name="T2" fmla="*/ 1 w 734"/>
                <a:gd name="T3" fmla="*/ 1 h 1384"/>
                <a:gd name="T4" fmla="*/ 1 w 734"/>
                <a:gd name="T5" fmla="*/ 1 h 1384"/>
                <a:gd name="T6" fmla="*/ 1 w 734"/>
                <a:gd name="T7" fmla="*/ 1 h 1384"/>
                <a:gd name="T8" fmla="*/ 1 w 734"/>
                <a:gd name="T9" fmla="*/ 1 h 1384"/>
                <a:gd name="T10" fmla="*/ 1 w 734"/>
                <a:gd name="T11" fmla="*/ 1 h 1384"/>
                <a:gd name="T12" fmla="*/ 1 w 734"/>
                <a:gd name="T13" fmla="*/ 1 h 1384"/>
                <a:gd name="T14" fmla="*/ 1 w 734"/>
                <a:gd name="T15" fmla="*/ 1 h 1384"/>
                <a:gd name="T16" fmla="*/ 1 w 734"/>
                <a:gd name="T17" fmla="*/ 1 h 1384"/>
                <a:gd name="T18" fmla="*/ 1 w 734"/>
                <a:gd name="T19" fmla="*/ 1 h 1384"/>
                <a:gd name="T20" fmla="*/ 0 w 734"/>
                <a:gd name="T21" fmla="*/ 1 h 1384"/>
                <a:gd name="T22" fmla="*/ 1 w 734"/>
                <a:gd name="T23" fmla="*/ 1 h 1384"/>
                <a:gd name="T24" fmla="*/ 1 w 734"/>
                <a:gd name="T25" fmla="*/ 1 h 1384"/>
                <a:gd name="T26" fmla="*/ 1 w 734"/>
                <a:gd name="T27" fmla="*/ 1 h 1384"/>
                <a:gd name="T28" fmla="*/ 1 w 734"/>
                <a:gd name="T29" fmla="*/ 1 h 1384"/>
                <a:gd name="T30" fmla="*/ 1 w 734"/>
                <a:gd name="T31" fmla="*/ 1 h 1384"/>
                <a:gd name="T32" fmla="*/ 1 w 734"/>
                <a:gd name="T33" fmla="*/ 1 h 1384"/>
                <a:gd name="T34" fmla="*/ 1 w 734"/>
                <a:gd name="T35" fmla="*/ 1 h 1384"/>
                <a:gd name="T36" fmla="*/ 1 w 734"/>
                <a:gd name="T37" fmla="*/ 1 h 1384"/>
                <a:gd name="T38" fmla="*/ 1 w 734"/>
                <a:gd name="T39" fmla="*/ 1 h 1384"/>
                <a:gd name="T40" fmla="*/ 1 w 734"/>
                <a:gd name="T41" fmla="*/ 0 h 1384"/>
                <a:gd name="T42" fmla="*/ 1 w 734"/>
                <a:gd name="T43" fmla="*/ 1 h 1384"/>
                <a:gd name="T44" fmla="*/ 1 w 734"/>
                <a:gd name="T45" fmla="*/ 1 h 1384"/>
                <a:gd name="T46" fmla="*/ 1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59" name="Freeform 207"/>
            <p:cNvSpPr>
              <a:spLocks/>
            </p:cNvSpPr>
            <p:nvPr/>
          </p:nvSpPr>
          <p:spPr bwMode="auto">
            <a:xfrm>
              <a:off x="648" y="3499"/>
              <a:ext cx="282" cy="158"/>
            </a:xfrm>
            <a:custGeom>
              <a:avLst/>
              <a:gdLst>
                <a:gd name="T0" fmla="*/ 1 w 563"/>
                <a:gd name="T1" fmla="*/ 1 h 315"/>
                <a:gd name="T2" fmla="*/ 1 w 563"/>
                <a:gd name="T3" fmla="*/ 1 h 315"/>
                <a:gd name="T4" fmla="*/ 1 w 563"/>
                <a:gd name="T5" fmla="*/ 1 h 315"/>
                <a:gd name="T6" fmla="*/ 1 w 563"/>
                <a:gd name="T7" fmla="*/ 1 h 315"/>
                <a:gd name="T8" fmla="*/ 1 w 563"/>
                <a:gd name="T9" fmla="*/ 1 h 315"/>
                <a:gd name="T10" fmla="*/ 1 w 563"/>
                <a:gd name="T11" fmla="*/ 1 h 315"/>
                <a:gd name="T12" fmla="*/ 1 w 563"/>
                <a:gd name="T13" fmla="*/ 1 h 315"/>
                <a:gd name="T14" fmla="*/ 1 w 563"/>
                <a:gd name="T15" fmla="*/ 1 h 315"/>
                <a:gd name="T16" fmla="*/ 0 w 563"/>
                <a:gd name="T17" fmla="*/ 1 h 315"/>
                <a:gd name="T18" fmla="*/ 1 w 563"/>
                <a:gd name="T19" fmla="*/ 0 h 315"/>
                <a:gd name="T20" fmla="*/ 1 w 563"/>
                <a:gd name="T21" fmla="*/ 1 h 315"/>
                <a:gd name="T22" fmla="*/ 1 w 563"/>
                <a:gd name="T23" fmla="*/ 1 h 315"/>
                <a:gd name="T24" fmla="*/ 1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0" name="Freeform 208"/>
            <p:cNvSpPr>
              <a:spLocks/>
            </p:cNvSpPr>
            <p:nvPr/>
          </p:nvSpPr>
          <p:spPr bwMode="auto">
            <a:xfrm>
              <a:off x="400" y="3648"/>
              <a:ext cx="530" cy="283"/>
            </a:xfrm>
            <a:custGeom>
              <a:avLst/>
              <a:gdLst>
                <a:gd name="T0" fmla="*/ 1 w 1059"/>
                <a:gd name="T1" fmla="*/ 0 h 567"/>
                <a:gd name="T2" fmla="*/ 1 w 1059"/>
                <a:gd name="T3" fmla="*/ 0 h 567"/>
                <a:gd name="T4" fmla="*/ 1 w 1059"/>
                <a:gd name="T5" fmla="*/ 0 h 567"/>
                <a:gd name="T6" fmla="*/ 1 w 1059"/>
                <a:gd name="T7" fmla="*/ 0 h 567"/>
                <a:gd name="T8" fmla="*/ 1 w 1059"/>
                <a:gd name="T9" fmla="*/ 0 h 567"/>
                <a:gd name="T10" fmla="*/ 1 w 1059"/>
                <a:gd name="T11" fmla="*/ 0 h 567"/>
                <a:gd name="T12" fmla="*/ 1 w 1059"/>
                <a:gd name="T13" fmla="*/ 0 h 567"/>
                <a:gd name="T14" fmla="*/ 1 w 1059"/>
                <a:gd name="T15" fmla="*/ 0 h 567"/>
                <a:gd name="T16" fmla="*/ 1 w 1059"/>
                <a:gd name="T17" fmla="*/ 0 h 567"/>
                <a:gd name="T18" fmla="*/ 1 w 1059"/>
                <a:gd name="T19" fmla="*/ 0 h 567"/>
                <a:gd name="T20" fmla="*/ 0 w 1059"/>
                <a:gd name="T21" fmla="*/ 0 h 567"/>
                <a:gd name="T22" fmla="*/ 1 w 1059"/>
                <a:gd name="T23" fmla="*/ 0 h 567"/>
                <a:gd name="T24" fmla="*/ 1 w 1059"/>
                <a:gd name="T25" fmla="*/ 0 h 567"/>
                <a:gd name="T26" fmla="*/ 1 w 1059"/>
                <a:gd name="T27" fmla="*/ 0 h 567"/>
                <a:gd name="T28" fmla="*/ 1 w 1059"/>
                <a:gd name="T29" fmla="*/ 0 h 567"/>
                <a:gd name="T30" fmla="*/ 1 w 1059"/>
                <a:gd name="T31" fmla="*/ 0 h 567"/>
                <a:gd name="T32" fmla="*/ 1 w 1059"/>
                <a:gd name="T33" fmla="*/ 0 h 567"/>
                <a:gd name="T34" fmla="*/ 1 w 1059"/>
                <a:gd name="T35" fmla="*/ 0 h 567"/>
                <a:gd name="T36" fmla="*/ 1 w 1059"/>
                <a:gd name="T37" fmla="*/ 0 h 567"/>
                <a:gd name="T38" fmla="*/ 1 w 1059"/>
                <a:gd name="T39" fmla="*/ 0 h 567"/>
                <a:gd name="T40" fmla="*/ 1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1" name="Freeform 209"/>
            <p:cNvSpPr>
              <a:spLocks/>
            </p:cNvSpPr>
            <p:nvPr/>
          </p:nvSpPr>
          <p:spPr bwMode="auto">
            <a:xfrm>
              <a:off x="252" y="3363"/>
              <a:ext cx="172" cy="564"/>
            </a:xfrm>
            <a:custGeom>
              <a:avLst/>
              <a:gdLst>
                <a:gd name="T0" fmla="*/ 1 w 344"/>
                <a:gd name="T1" fmla="*/ 1 h 1127"/>
                <a:gd name="T2" fmla="*/ 0 w 344"/>
                <a:gd name="T3" fmla="*/ 1 h 1127"/>
                <a:gd name="T4" fmla="*/ 1 w 344"/>
                <a:gd name="T5" fmla="*/ 0 h 1127"/>
                <a:gd name="T6" fmla="*/ 1 w 344"/>
                <a:gd name="T7" fmla="*/ 1 h 1127"/>
                <a:gd name="T8" fmla="*/ 1 w 344"/>
                <a:gd name="T9" fmla="*/ 1 h 1127"/>
                <a:gd name="T10" fmla="*/ 1 w 344"/>
                <a:gd name="T11" fmla="*/ 1 h 1127"/>
                <a:gd name="T12" fmla="*/ 1 w 344"/>
                <a:gd name="T13" fmla="*/ 1 h 1127"/>
                <a:gd name="T14" fmla="*/ 1 w 344"/>
                <a:gd name="T15" fmla="*/ 1 h 1127"/>
                <a:gd name="T16" fmla="*/ 1 w 344"/>
                <a:gd name="T17" fmla="*/ 1 h 1127"/>
                <a:gd name="T18" fmla="*/ 1 w 344"/>
                <a:gd name="T19" fmla="*/ 1 h 1127"/>
                <a:gd name="T20" fmla="*/ 1 w 344"/>
                <a:gd name="T21" fmla="*/ 1 h 1127"/>
                <a:gd name="T22" fmla="*/ 1 w 344"/>
                <a:gd name="T23" fmla="*/ 1 h 1127"/>
                <a:gd name="T24" fmla="*/ 1 w 344"/>
                <a:gd name="T25" fmla="*/ 1 h 1127"/>
                <a:gd name="T26" fmla="*/ 1 w 344"/>
                <a:gd name="T27" fmla="*/ 1 h 1127"/>
                <a:gd name="T28" fmla="*/ 1 w 344"/>
                <a:gd name="T29" fmla="*/ 1 h 1127"/>
                <a:gd name="T30" fmla="*/ 1 w 344"/>
                <a:gd name="T31" fmla="*/ 1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2" name="Freeform 210"/>
            <p:cNvSpPr>
              <a:spLocks/>
            </p:cNvSpPr>
            <p:nvPr/>
          </p:nvSpPr>
          <p:spPr bwMode="auto">
            <a:xfrm>
              <a:off x="283" y="3367"/>
              <a:ext cx="229" cy="107"/>
            </a:xfrm>
            <a:custGeom>
              <a:avLst/>
              <a:gdLst>
                <a:gd name="T0" fmla="*/ 0 w 459"/>
                <a:gd name="T1" fmla="*/ 0 h 215"/>
                <a:gd name="T2" fmla="*/ 0 w 459"/>
                <a:gd name="T3" fmla="*/ 0 h 215"/>
                <a:gd name="T4" fmla="*/ 0 w 459"/>
                <a:gd name="T5" fmla="*/ 0 h 215"/>
                <a:gd name="T6" fmla="*/ 0 w 459"/>
                <a:gd name="T7" fmla="*/ 0 h 215"/>
                <a:gd name="T8" fmla="*/ 0 w 459"/>
                <a:gd name="T9" fmla="*/ 0 h 215"/>
                <a:gd name="T10" fmla="*/ 0 w 459"/>
                <a:gd name="T11" fmla="*/ 0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3" name="Freeform 211"/>
            <p:cNvSpPr>
              <a:spLocks/>
            </p:cNvSpPr>
            <p:nvPr/>
          </p:nvSpPr>
          <p:spPr bwMode="auto">
            <a:xfrm>
              <a:off x="140" y="2472"/>
              <a:ext cx="241" cy="1374"/>
            </a:xfrm>
            <a:custGeom>
              <a:avLst/>
              <a:gdLst>
                <a:gd name="T0" fmla="*/ 0 w 483"/>
                <a:gd name="T1" fmla="*/ 1 h 2746"/>
                <a:gd name="T2" fmla="*/ 0 w 483"/>
                <a:gd name="T3" fmla="*/ 1 h 2746"/>
                <a:gd name="T4" fmla="*/ 0 w 483"/>
                <a:gd name="T5" fmla="*/ 1 h 2746"/>
                <a:gd name="T6" fmla="*/ 0 w 483"/>
                <a:gd name="T7" fmla="*/ 1 h 2746"/>
                <a:gd name="T8" fmla="*/ 0 w 483"/>
                <a:gd name="T9" fmla="*/ 1 h 2746"/>
                <a:gd name="T10" fmla="*/ 0 w 483"/>
                <a:gd name="T11" fmla="*/ 1 h 2746"/>
                <a:gd name="T12" fmla="*/ 0 w 483"/>
                <a:gd name="T13" fmla="*/ 1 h 2746"/>
                <a:gd name="T14" fmla="*/ 0 w 483"/>
                <a:gd name="T15" fmla="*/ 1 h 2746"/>
                <a:gd name="T16" fmla="*/ 0 w 483"/>
                <a:gd name="T17" fmla="*/ 1 h 2746"/>
                <a:gd name="T18" fmla="*/ 0 w 483"/>
                <a:gd name="T19" fmla="*/ 1 h 2746"/>
                <a:gd name="T20" fmla="*/ 0 w 483"/>
                <a:gd name="T21" fmla="*/ 1 h 2746"/>
                <a:gd name="T22" fmla="*/ 0 w 483"/>
                <a:gd name="T23" fmla="*/ 1 h 2746"/>
                <a:gd name="T24" fmla="*/ 0 w 483"/>
                <a:gd name="T25" fmla="*/ 1 h 2746"/>
                <a:gd name="T26" fmla="*/ 0 w 483"/>
                <a:gd name="T27" fmla="*/ 0 h 2746"/>
                <a:gd name="T28" fmla="*/ 0 w 483"/>
                <a:gd name="T29" fmla="*/ 1 h 2746"/>
                <a:gd name="T30" fmla="*/ 0 w 483"/>
                <a:gd name="T31" fmla="*/ 1 h 2746"/>
                <a:gd name="T32" fmla="*/ 0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4" name="Freeform 212"/>
            <p:cNvSpPr>
              <a:spLocks/>
            </p:cNvSpPr>
            <p:nvPr/>
          </p:nvSpPr>
          <p:spPr bwMode="auto">
            <a:xfrm>
              <a:off x="574" y="3824"/>
              <a:ext cx="1419" cy="85"/>
            </a:xfrm>
            <a:custGeom>
              <a:avLst/>
              <a:gdLst>
                <a:gd name="T0" fmla="*/ 1 w 2838"/>
                <a:gd name="T1" fmla="*/ 0 h 171"/>
                <a:gd name="T2" fmla="*/ 1 w 2838"/>
                <a:gd name="T3" fmla="*/ 0 h 171"/>
                <a:gd name="T4" fmla="*/ 1 w 2838"/>
                <a:gd name="T5" fmla="*/ 0 h 171"/>
                <a:gd name="T6" fmla="*/ 1 w 2838"/>
                <a:gd name="T7" fmla="*/ 0 h 171"/>
                <a:gd name="T8" fmla="*/ 1 w 2838"/>
                <a:gd name="T9" fmla="*/ 0 h 171"/>
                <a:gd name="T10" fmla="*/ 1 w 2838"/>
                <a:gd name="T11" fmla="*/ 0 h 171"/>
                <a:gd name="T12" fmla="*/ 1 w 2838"/>
                <a:gd name="T13" fmla="*/ 0 h 171"/>
                <a:gd name="T14" fmla="*/ 1 w 2838"/>
                <a:gd name="T15" fmla="*/ 0 h 171"/>
                <a:gd name="T16" fmla="*/ 1 w 2838"/>
                <a:gd name="T17" fmla="*/ 0 h 171"/>
                <a:gd name="T18" fmla="*/ 0 w 2838"/>
                <a:gd name="T19" fmla="*/ 0 h 171"/>
                <a:gd name="T20" fmla="*/ 1 w 2838"/>
                <a:gd name="T21" fmla="*/ 0 h 171"/>
                <a:gd name="T22" fmla="*/ 1 w 2838"/>
                <a:gd name="T23" fmla="*/ 0 h 171"/>
                <a:gd name="T24" fmla="*/ 1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5" name="Freeform 213"/>
            <p:cNvSpPr>
              <a:spLocks/>
            </p:cNvSpPr>
            <p:nvPr/>
          </p:nvSpPr>
          <p:spPr bwMode="auto">
            <a:xfrm>
              <a:off x="1950" y="2498"/>
              <a:ext cx="176" cy="1375"/>
            </a:xfrm>
            <a:custGeom>
              <a:avLst/>
              <a:gdLst>
                <a:gd name="T0" fmla="*/ 1 w 351"/>
                <a:gd name="T1" fmla="*/ 0 h 2751"/>
                <a:gd name="T2" fmla="*/ 1 w 351"/>
                <a:gd name="T3" fmla="*/ 0 h 2751"/>
                <a:gd name="T4" fmla="*/ 1 w 351"/>
                <a:gd name="T5" fmla="*/ 0 h 2751"/>
                <a:gd name="T6" fmla="*/ 1 w 351"/>
                <a:gd name="T7" fmla="*/ 0 h 2751"/>
                <a:gd name="T8" fmla="*/ 1 w 351"/>
                <a:gd name="T9" fmla="*/ 0 h 2751"/>
                <a:gd name="T10" fmla="*/ 1 w 351"/>
                <a:gd name="T11" fmla="*/ 0 h 2751"/>
                <a:gd name="T12" fmla="*/ 1 w 351"/>
                <a:gd name="T13" fmla="*/ 0 h 2751"/>
                <a:gd name="T14" fmla="*/ 1 w 351"/>
                <a:gd name="T15" fmla="*/ 0 h 2751"/>
                <a:gd name="T16" fmla="*/ 1 w 351"/>
                <a:gd name="T17" fmla="*/ 0 h 2751"/>
                <a:gd name="T18" fmla="*/ 0 w 351"/>
                <a:gd name="T19" fmla="*/ 0 h 2751"/>
                <a:gd name="T20" fmla="*/ 1 w 351"/>
                <a:gd name="T21" fmla="*/ 0 h 2751"/>
                <a:gd name="T22" fmla="*/ 1 w 351"/>
                <a:gd name="T23" fmla="*/ 0 h 2751"/>
                <a:gd name="T24" fmla="*/ 1 w 351"/>
                <a:gd name="T25" fmla="*/ 0 h 2751"/>
                <a:gd name="T26" fmla="*/ 1 w 351"/>
                <a:gd name="T27" fmla="*/ 0 h 2751"/>
                <a:gd name="T28" fmla="*/ 1 w 351"/>
                <a:gd name="T29" fmla="*/ 0 h 2751"/>
                <a:gd name="T30" fmla="*/ 1 w 351"/>
                <a:gd name="T31" fmla="*/ 0 h 2751"/>
                <a:gd name="T32" fmla="*/ 1 w 351"/>
                <a:gd name="T33" fmla="*/ 0 h 2751"/>
                <a:gd name="T34" fmla="*/ 1 w 351"/>
                <a:gd name="T35" fmla="*/ 0 h 2751"/>
                <a:gd name="T36" fmla="*/ 1 w 351"/>
                <a:gd name="T37" fmla="*/ 0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6" name="Freeform 214"/>
            <p:cNvSpPr>
              <a:spLocks/>
            </p:cNvSpPr>
            <p:nvPr/>
          </p:nvSpPr>
          <p:spPr bwMode="auto">
            <a:xfrm>
              <a:off x="1804" y="2491"/>
              <a:ext cx="294" cy="37"/>
            </a:xfrm>
            <a:custGeom>
              <a:avLst/>
              <a:gdLst>
                <a:gd name="T0" fmla="*/ 1 w 587"/>
                <a:gd name="T1" fmla="*/ 0 h 74"/>
                <a:gd name="T2" fmla="*/ 1 w 587"/>
                <a:gd name="T3" fmla="*/ 1 h 74"/>
                <a:gd name="T4" fmla="*/ 1 w 587"/>
                <a:gd name="T5" fmla="*/ 1 h 74"/>
                <a:gd name="T6" fmla="*/ 1 w 587"/>
                <a:gd name="T7" fmla="*/ 1 h 74"/>
                <a:gd name="T8" fmla="*/ 1 w 587"/>
                <a:gd name="T9" fmla="*/ 1 h 74"/>
                <a:gd name="T10" fmla="*/ 0 w 587"/>
                <a:gd name="T11" fmla="*/ 1 h 74"/>
                <a:gd name="T12" fmla="*/ 1 w 587"/>
                <a:gd name="T13" fmla="*/ 1 h 74"/>
                <a:gd name="T14" fmla="*/ 1 w 587"/>
                <a:gd name="T15" fmla="*/ 0 h 74"/>
                <a:gd name="T16" fmla="*/ 1 w 587"/>
                <a:gd name="T17" fmla="*/ 0 h 74"/>
                <a:gd name="T18" fmla="*/ 1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7" name="Freeform 215"/>
            <p:cNvSpPr>
              <a:spLocks/>
            </p:cNvSpPr>
            <p:nvPr/>
          </p:nvSpPr>
          <p:spPr bwMode="auto">
            <a:xfrm>
              <a:off x="408" y="2574"/>
              <a:ext cx="59" cy="860"/>
            </a:xfrm>
            <a:custGeom>
              <a:avLst/>
              <a:gdLst>
                <a:gd name="T0" fmla="*/ 0 w 117"/>
                <a:gd name="T1" fmla="*/ 1 h 1720"/>
                <a:gd name="T2" fmla="*/ 1 w 117"/>
                <a:gd name="T3" fmla="*/ 1 h 1720"/>
                <a:gd name="T4" fmla="*/ 1 w 117"/>
                <a:gd name="T5" fmla="*/ 1 h 1720"/>
                <a:gd name="T6" fmla="*/ 1 w 117"/>
                <a:gd name="T7" fmla="*/ 0 h 1720"/>
                <a:gd name="T8" fmla="*/ 1 w 117"/>
                <a:gd name="T9" fmla="*/ 1 h 1720"/>
                <a:gd name="T10" fmla="*/ 1 w 117"/>
                <a:gd name="T11" fmla="*/ 1 h 1720"/>
                <a:gd name="T12" fmla="*/ 0 w 117"/>
                <a:gd name="T13" fmla="*/ 1 h 1720"/>
                <a:gd name="T14" fmla="*/ 0 w 117"/>
                <a:gd name="T15" fmla="*/ 1 h 1720"/>
                <a:gd name="T16" fmla="*/ 0 w 117"/>
                <a:gd name="T17" fmla="*/ 1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8" name="Freeform 216"/>
            <p:cNvSpPr>
              <a:spLocks/>
            </p:cNvSpPr>
            <p:nvPr/>
          </p:nvSpPr>
          <p:spPr bwMode="auto">
            <a:xfrm>
              <a:off x="847" y="3697"/>
              <a:ext cx="1005" cy="45"/>
            </a:xfrm>
            <a:custGeom>
              <a:avLst/>
              <a:gdLst>
                <a:gd name="T0" fmla="*/ 1 w 2009"/>
                <a:gd name="T1" fmla="*/ 0 h 91"/>
                <a:gd name="T2" fmla="*/ 1 w 2009"/>
                <a:gd name="T3" fmla="*/ 0 h 91"/>
                <a:gd name="T4" fmla="*/ 1 w 2009"/>
                <a:gd name="T5" fmla="*/ 0 h 91"/>
                <a:gd name="T6" fmla="*/ 1 w 2009"/>
                <a:gd name="T7" fmla="*/ 0 h 91"/>
                <a:gd name="T8" fmla="*/ 1 w 2009"/>
                <a:gd name="T9" fmla="*/ 0 h 91"/>
                <a:gd name="T10" fmla="*/ 1 w 2009"/>
                <a:gd name="T11" fmla="*/ 0 h 91"/>
                <a:gd name="T12" fmla="*/ 1 w 2009"/>
                <a:gd name="T13" fmla="*/ 0 h 91"/>
                <a:gd name="T14" fmla="*/ 1 w 2009"/>
                <a:gd name="T15" fmla="*/ 0 h 91"/>
                <a:gd name="T16" fmla="*/ 0 w 2009"/>
                <a:gd name="T17" fmla="*/ 0 h 91"/>
                <a:gd name="T18" fmla="*/ 1 w 2009"/>
                <a:gd name="T19" fmla="*/ 0 h 91"/>
                <a:gd name="T20" fmla="*/ 1 w 2009"/>
                <a:gd name="T21" fmla="*/ 0 h 91"/>
                <a:gd name="T22" fmla="*/ 1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69" name="Freeform 217"/>
            <p:cNvSpPr>
              <a:spLocks/>
            </p:cNvSpPr>
            <p:nvPr/>
          </p:nvSpPr>
          <p:spPr bwMode="auto">
            <a:xfrm>
              <a:off x="663" y="2149"/>
              <a:ext cx="1833" cy="1583"/>
            </a:xfrm>
            <a:custGeom>
              <a:avLst/>
              <a:gdLst>
                <a:gd name="T0" fmla="*/ 0 w 3665"/>
                <a:gd name="T1" fmla="*/ 1 h 3164"/>
                <a:gd name="T2" fmla="*/ 1 w 3665"/>
                <a:gd name="T3" fmla="*/ 1 h 3164"/>
                <a:gd name="T4" fmla="*/ 1 w 3665"/>
                <a:gd name="T5" fmla="*/ 1 h 3164"/>
                <a:gd name="T6" fmla="*/ 1 w 3665"/>
                <a:gd name="T7" fmla="*/ 1 h 3164"/>
                <a:gd name="T8" fmla="*/ 1 w 3665"/>
                <a:gd name="T9" fmla="*/ 1 h 3164"/>
                <a:gd name="T10" fmla="*/ 1 w 3665"/>
                <a:gd name="T11" fmla="*/ 1 h 3164"/>
                <a:gd name="T12" fmla="*/ 1 w 3665"/>
                <a:gd name="T13" fmla="*/ 1 h 3164"/>
                <a:gd name="T14" fmla="*/ 1 w 3665"/>
                <a:gd name="T15" fmla="*/ 0 h 3164"/>
                <a:gd name="T16" fmla="*/ 1 w 3665"/>
                <a:gd name="T17" fmla="*/ 1 h 3164"/>
                <a:gd name="T18" fmla="*/ 1 w 3665"/>
                <a:gd name="T19" fmla="*/ 1 h 3164"/>
                <a:gd name="T20" fmla="*/ 1 w 3665"/>
                <a:gd name="T21" fmla="*/ 1 h 3164"/>
                <a:gd name="T22" fmla="*/ 1 w 3665"/>
                <a:gd name="T23" fmla="*/ 1 h 3164"/>
                <a:gd name="T24" fmla="*/ 1 w 3665"/>
                <a:gd name="T25" fmla="*/ 1 h 3164"/>
                <a:gd name="T26" fmla="*/ 1 w 3665"/>
                <a:gd name="T27" fmla="*/ 1 h 3164"/>
                <a:gd name="T28" fmla="*/ 1 w 3665"/>
                <a:gd name="T29" fmla="*/ 1 h 3164"/>
                <a:gd name="T30" fmla="*/ 1 w 3665"/>
                <a:gd name="T31" fmla="*/ 1 h 3164"/>
                <a:gd name="T32" fmla="*/ 1 w 3665"/>
                <a:gd name="T33" fmla="*/ 1 h 3164"/>
                <a:gd name="T34" fmla="*/ 1 w 3665"/>
                <a:gd name="T35" fmla="*/ 1 h 3164"/>
                <a:gd name="T36" fmla="*/ 1 w 3665"/>
                <a:gd name="T37" fmla="*/ 1 h 3164"/>
                <a:gd name="T38" fmla="*/ 1 w 3665"/>
                <a:gd name="T39" fmla="*/ 1 h 3164"/>
                <a:gd name="T40" fmla="*/ 1 w 3665"/>
                <a:gd name="T41" fmla="*/ 1 h 3164"/>
                <a:gd name="T42" fmla="*/ 1 w 3665"/>
                <a:gd name="T43" fmla="*/ 1 h 3164"/>
                <a:gd name="T44" fmla="*/ 1 w 3665"/>
                <a:gd name="T45" fmla="*/ 1 h 3164"/>
                <a:gd name="T46" fmla="*/ 1 w 3665"/>
                <a:gd name="T47" fmla="*/ 1 h 3164"/>
                <a:gd name="T48" fmla="*/ 1 w 3665"/>
                <a:gd name="T49" fmla="*/ 1 h 3164"/>
                <a:gd name="T50" fmla="*/ 1 w 3665"/>
                <a:gd name="T51" fmla="*/ 1 h 3164"/>
                <a:gd name="T52" fmla="*/ 1 w 3665"/>
                <a:gd name="T53" fmla="*/ 1 h 3164"/>
                <a:gd name="T54" fmla="*/ 1 w 3665"/>
                <a:gd name="T55" fmla="*/ 1 h 3164"/>
                <a:gd name="T56" fmla="*/ 1 w 3665"/>
                <a:gd name="T57" fmla="*/ 1 h 3164"/>
                <a:gd name="T58" fmla="*/ 1 w 3665"/>
                <a:gd name="T59" fmla="*/ 1 h 3164"/>
                <a:gd name="T60" fmla="*/ 1 w 3665"/>
                <a:gd name="T61" fmla="*/ 1 h 3164"/>
                <a:gd name="T62" fmla="*/ 1 w 3665"/>
                <a:gd name="T63" fmla="*/ 1 h 3164"/>
                <a:gd name="T64" fmla="*/ 1 w 3665"/>
                <a:gd name="T65" fmla="*/ 1 h 3164"/>
                <a:gd name="T66" fmla="*/ 1 w 3665"/>
                <a:gd name="T67" fmla="*/ 1 h 3164"/>
                <a:gd name="T68" fmla="*/ 1 w 3665"/>
                <a:gd name="T69" fmla="*/ 1 h 3164"/>
                <a:gd name="T70" fmla="*/ 1 w 3665"/>
                <a:gd name="T71" fmla="*/ 1 h 3164"/>
                <a:gd name="T72" fmla="*/ 1 w 3665"/>
                <a:gd name="T73" fmla="*/ 1 h 3164"/>
                <a:gd name="T74" fmla="*/ 1 w 3665"/>
                <a:gd name="T75" fmla="*/ 1 h 3164"/>
                <a:gd name="T76" fmla="*/ 1 w 3665"/>
                <a:gd name="T77" fmla="*/ 1 h 3164"/>
                <a:gd name="T78" fmla="*/ 1 w 3665"/>
                <a:gd name="T79" fmla="*/ 1 h 3164"/>
                <a:gd name="T80" fmla="*/ 1 w 3665"/>
                <a:gd name="T81" fmla="*/ 1 h 3164"/>
                <a:gd name="T82" fmla="*/ 1 w 3665"/>
                <a:gd name="T83" fmla="*/ 1 h 3164"/>
                <a:gd name="T84" fmla="*/ 1 w 3665"/>
                <a:gd name="T85" fmla="*/ 1 h 3164"/>
                <a:gd name="T86" fmla="*/ 1 w 3665"/>
                <a:gd name="T87" fmla="*/ 1 h 3164"/>
                <a:gd name="T88" fmla="*/ 1 w 3665"/>
                <a:gd name="T89" fmla="*/ 1 h 3164"/>
                <a:gd name="T90" fmla="*/ 1 w 3665"/>
                <a:gd name="T91" fmla="*/ 1 h 3164"/>
                <a:gd name="T92" fmla="*/ 1 w 3665"/>
                <a:gd name="T93" fmla="*/ 1 h 3164"/>
                <a:gd name="T94" fmla="*/ 1 w 3665"/>
                <a:gd name="T95" fmla="*/ 1 h 3164"/>
                <a:gd name="T96" fmla="*/ 0 w 3665"/>
                <a:gd name="T97" fmla="*/ 1 h 3164"/>
                <a:gd name="T98" fmla="*/ 0 w 3665"/>
                <a:gd name="T99" fmla="*/ 1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0" name="Freeform 218"/>
            <p:cNvSpPr>
              <a:spLocks/>
            </p:cNvSpPr>
            <p:nvPr/>
          </p:nvSpPr>
          <p:spPr bwMode="auto">
            <a:xfrm>
              <a:off x="449" y="2750"/>
              <a:ext cx="357" cy="245"/>
            </a:xfrm>
            <a:custGeom>
              <a:avLst/>
              <a:gdLst>
                <a:gd name="T0" fmla="*/ 0 w 715"/>
                <a:gd name="T1" fmla="*/ 0 h 490"/>
                <a:gd name="T2" fmla="*/ 0 w 715"/>
                <a:gd name="T3" fmla="*/ 1 h 490"/>
                <a:gd name="T4" fmla="*/ 0 w 715"/>
                <a:gd name="T5" fmla="*/ 1 h 490"/>
                <a:gd name="T6" fmla="*/ 0 w 715"/>
                <a:gd name="T7" fmla="*/ 1 h 490"/>
                <a:gd name="T8" fmla="*/ 0 w 715"/>
                <a:gd name="T9" fmla="*/ 1 h 490"/>
                <a:gd name="T10" fmla="*/ 0 w 715"/>
                <a:gd name="T11" fmla="*/ 1 h 490"/>
                <a:gd name="T12" fmla="*/ 0 w 715"/>
                <a:gd name="T13" fmla="*/ 1 h 490"/>
                <a:gd name="T14" fmla="*/ 0 w 715"/>
                <a:gd name="T15" fmla="*/ 1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1" name="Freeform 219"/>
            <p:cNvSpPr>
              <a:spLocks/>
            </p:cNvSpPr>
            <p:nvPr/>
          </p:nvSpPr>
          <p:spPr bwMode="auto">
            <a:xfrm>
              <a:off x="449" y="2832"/>
              <a:ext cx="309" cy="246"/>
            </a:xfrm>
            <a:custGeom>
              <a:avLst/>
              <a:gdLst>
                <a:gd name="T0" fmla="*/ 0 w 620"/>
                <a:gd name="T1" fmla="*/ 0 h 493"/>
                <a:gd name="T2" fmla="*/ 0 w 620"/>
                <a:gd name="T3" fmla="*/ 0 h 493"/>
                <a:gd name="T4" fmla="*/ 0 w 620"/>
                <a:gd name="T5" fmla="*/ 0 h 493"/>
                <a:gd name="T6" fmla="*/ 0 w 620"/>
                <a:gd name="T7" fmla="*/ 0 h 493"/>
                <a:gd name="T8" fmla="*/ 0 w 620"/>
                <a:gd name="T9" fmla="*/ 0 h 493"/>
                <a:gd name="T10" fmla="*/ 0 w 620"/>
                <a:gd name="T11" fmla="*/ 0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2" name="Freeform 220"/>
            <p:cNvSpPr>
              <a:spLocks/>
            </p:cNvSpPr>
            <p:nvPr/>
          </p:nvSpPr>
          <p:spPr bwMode="auto">
            <a:xfrm>
              <a:off x="1132" y="3240"/>
              <a:ext cx="614" cy="466"/>
            </a:xfrm>
            <a:custGeom>
              <a:avLst/>
              <a:gdLst>
                <a:gd name="T0" fmla="*/ 1 w 1228"/>
                <a:gd name="T1" fmla="*/ 0 h 931"/>
                <a:gd name="T2" fmla="*/ 1 w 1228"/>
                <a:gd name="T3" fmla="*/ 1 h 931"/>
                <a:gd name="T4" fmla="*/ 1 w 1228"/>
                <a:gd name="T5" fmla="*/ 1 h 931"/>
                <a:gd name="T6" fmla="*/ 1 w 1228"/>
                <a:gd name="T7" fmla="*/ 1 h 931"/>
                <a:gd name="T8" fmla="*/ 1 w 1228"/>
                <a:gd name="T9" fmla="*/ 1 h 931"/>
                <a:gd name="T10" fmla="*/ 1 w 1228"/>
                <a:gd name="T11" fmla="*/ 1 h 931"/>
                <a:gd name="T12" fmla="*/ 1 w 1228"/>
                <a:gd name="T13" fmla="*/ 1 h 931"/>
                <a:gd name="T14" fmla="*/ 1 w 1228"/>
                <a:gd name="T15" fmla="*/ 1 h 931"/>
                <a:gd name="T16" fmla="*/ 1 w 1228"/>
                <a:gd name="T17" fmla="*/ 1 h 931"/>
                <a:gd name="T18" fmla="*/ 1 w 1228"/>
                <a:gd name="T19" fmla="*/ 1 h 931"/>
                <a:gd name="T20" fmla="*/ 1 w 1228"/>
                <a:gd name="T21" fmla="*/ 1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3" name="Freeform 221"/>
            <p:cNvSpPr>
              <a:spLocks/>
            </p:cNvSpPr>
            <p:nvPr/>
          </p:nvSpPr>
          <p:spPr bwMode="auto">
            <a:xfrm>
              <a:off x="1162" y="3182"/>
              <a:ext cx="661" cy="520"/>
            </a:xfrm>
            <a:custGeom>
              <a:avLst/>
              <a:gdLst>
                <a:gd name="T0" fmla="*/ 0 w 1323"/>
                <a:gd name="T1" fmla="*/ 1 h 1039"/>
                <a:gd name="T2" fmla="*/ 0 w 1323"/>
                <a:gd name="T3" fmla="*/ 1 h 1039"/>
                <a:gd name="T4" fmla="*/ 0 w 1323"/>
                <a:gd name="T5" fmla="*/ 1 h 1039"/>
                <a:gd name="T6" fmla="*/ 0 w 1323"/>
                <a:gd name="T7" fmla="*/ 1 h 1039"/>
                <a:gd name="T8" fmla="*/ 0 w 1323"/>
                <a:gd name="T9" fmla="*/ 1 h 1039"/>
                <a:gd name="T10" fmla="*/ 0 w 1323"/>
                <a:gd name="T11" fmla="*/ 1 h 1039"/>
                <a:gd name="T12" fmla="*/ 0 w 1323"/>
                <a:gd name="T13" fmla="*/ 1 h 1039"/>
                <a:gd name="T14" fmla="*/ 0 w 1323"/>
                <a:gd name="T15" fmla="*/ 1 h 1039"/>
                <a:gd name="T16" fmla="*/ 0 w 1323"/>
                <a:gd name="T17" fmla="*/ 1 h 1039"/>
                <a:gd name="T18" fmla="*/ 0 w 1323"/>
                <a:gd name="T19" fmla="*/ 0 h 1039"/>
                <a:gd name="T20" fmla="*/ 0 w 1323"/>
                <a:gd name="T21" fmla="*/ 1 h 1039"/>
                <a:gd name="T22" fmla="*/ 0 w 1323"/>
                <a:gd name="T23" fmla="*/ 0 h 1039"/>
                <a:gd name="T24" fmla="*/ 0 w 1323"/>
                <a:gd name="T25" fmla="*/ 1 h 1039"/>
                <a:gd name="T26" fmla="*/ 0 w 1323"/>
                <a:gd name="T27" fmla="*/ 1 h 1039"/>
                <a:gd name="T28" fmla="*/ 0 w 1323"/>
                <a:gd name="T29" fmla="*/ 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4" name="Freeform 222"/>
            <p:cNvSpPr>
              <a:spLocks/>
            </p:cNvSpPr>
            <p:nvPr/>
          </p:nvSpPr>
          <p:spPr bwMode="auto">
            <a:xfrm>
              <a:off x="441" y="2605"/>
              <a:ext cx="995" cy="38"/>
            </a:xfrm>
            <a:custGeom>
              <a:avLst/>
              <a:gdLst>
                <a:gd name="T0" fmla="*/ 0 w 1990"/>
                <a:gd name="T1" fmla="*/ 0 h 78"/>
                <a:gd name="T2" fmla="*/ 1 w 1990"/>
                <a:gd name="T3" fmla="*/ 0 h 78"/>
                <a:gd name="T4" fmla="*/ 1 w 1990"/>
                <a:gd name="T5" fmla="*/ 0 h 78"/>
                <a:gd name="T6" fmla="*/ 1 w 1990"/>
                <a:gd name="T7" fmla="*/ 0 h 78"/>
                <a:gd name="T8" fmla="*/ 1 w 1990"/>
                <a:gd name="T9" fmla="*/ 0 h 78"/>
                <a:gd name="T10" fmla="*/ 1 w 1990"/>
                <a:gd name="T11" fmla="*/ 0 h 78"/>
                <a:gd name="T12" fmla="*/ 1 w 1990"/>
                <a:gd name="T13" fmla="*/ 0 h 78"/>
                <a:gd name="T14" fmla="*/ 1 w 1990"/>
                <a:gd name="T15" fmla="*/ 0 h 78"/>
                <a:gd name="T16" fmla="*/ 1 w 1990"/>
                <a:gd name="T17" fmla="*/ 0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5" name="Freeform 223"/>
            <p:cNvSpPr>
              <a:spLocks/>
            </p:cNvSpPr>
            <p:nvPr/>
          </p:nvSpPr>
          <p:spPr bwMode="auto">
            <a:xfrm>
              <a:off x="1683" y="2639"/>
              <a:ext cx="189" cy="36"/>
            </a:xfrm>
            <a:custGeom>
              <a:avLst/>
              <a:gdLst>
                <a:gd name="T0" fmla="*/ 1 w 378"/>
                <a:gd name="T1" fmla="*/ 0 h 73"/>
                <a:gd name="T2" fmla="*/ 1 w 378"/>
                <a:gd name="T3" fmla="*/ 0 h 73"/>
                <a:gd name="T4" fmla="*/ 1 w 378"/>
                <a:gd name="T5" fmla="*/ 0 h 73"/>
                <a:gd name="T6" fmla="*/ 0 w 378"/>
                <a:gd name="T7" fmla="*/ 0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6" name="Freeform 224"/>
            <p:cNvSpPr>
              <a:spLocks/>
            </p:cNvSpPr>
            <p:nvPr/>
          </p:nvSpPr>
          <p:spPr bwMode="auto">
            <a:xfrm>
              <a:off x="490" y="2796"/>
              <a:ext cx="763" cy="29"/>
            </a:xfrm>
            <a:custGeom>
              <a:avLst/>
              <a:gdLst>
                <a:gd name="T0" fmla="*/ 0 w 1526"/>
                <a:gd name="T1" fmla="*/ 1 h 57"/>
                <a:gd name="T2" fmla="*/ 1 w 1526"/>
                <a:gd name="T3" fmla="*/ 1 h 57"/>
                <a:gd name="T4" fmla="*/ 1 w 1526"/>
                <a:gd name="T5" fmla="*/ 0 h 57"/>
                <a:gd name="T6" fmla="*/ 1 w 1526"/>
                <a:gd name="T7" fmla="*/ 1 h 57"/>
                <a:gd name="T8" fmla="*/ 1 w 1526"/>
                <a:gd name="T9" fmla="*/ 1 h 57"/>
                <a:gd name="T10" fmla="*/ 1 w 1526"/>
                <a:gd name="T11" fmla="*/ 1 h 57"/>
                <a:gd name="T12" fmla="*/ 1 w 1526"/>
                <a:gd name="T13" fmla="*/ 1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7" name="Freeform 225"/>
            <p:cNvSpPr>
              <a:spLocks/>
            </p:cNvSpPr>
            <p:nvPr/>
          </p:nvSpPr>
          <p:spPr bwMode="auto">
            <a:xfrm>
              <a:off x="1543" y="2833"/>
              <a:ext cx="310" cy="19"/>
            </a:xfrm>
            <a:custGeom>
              <a:avLst/>
              <a:gdLst>
                <a:gd name="T0" fmla="*/ 1 w 620"/>
                <a:gd name="T1" fmla="*/ 0 h 38"/>
                <a:gd name="T2" fmla="*/ 1 w 620"/>
                <a:gd name="T3" fmla="*/ 0 h 38"/>
                <a:gd name="T4" fmla="*/ 1 w 620"/>
                <a:gd name="T5" fmla="*/ 1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8" name="Freeform 226"/>
            <p:cNvSpPr>
              <a:spLocks/>
            </p:cNvSpPr>
            <p:nvPr/>
          </p:nvSpPr>
          <p:spPr bwMode="auto">
            <a:xfrm>
              <a:off x="433" y="3009"/>
              <a:ext cx="177" cy="19"/>
            </a:xfrm>
            <a:custGeom>
              <a:avLst/>
              <a:gdLst>
                <a:gd name="T0" fmla="*/ 1 w 353"/>
                <a:gd name="T1" fmla="*/ 0 h 38"/>
                <a:gd name="T2" fmla="*/ 1 w 353"/>
                <a:gd name="T3" fmla="*/ 0 h 38"/>
                <a:gd name="T4" fmla="*/ 1 w 353"/>
                <a:gd name="T5" fmla="*/ 1 h 38"/>
                <a:gd name="T6" fmla="*/ 0 w 353"/>
                <a:gd name="T7" fmla="*/ 1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79" name="Freeform 227"/>
            <p:cNvSpPr>
              <a:spLocks/>
            </p:cNvSpPr>
            <p:nvPr/>
          </p:nvSpPr>
          <p:spPr bwMode="auto">
            <a:xfrm>
              <a:off x="940" y="2996"/>
              <a:ext cx="124" cy="28"/>
            </a:xfrm>
            <a:custGeom>
              <a:avLst/>
              <a:gdLst>
                <a:gd name="T0" fmla="*/ 0 w 247"/>
                <a:gd name="T1" fmla="*/ 1 h 55"/>
                <a:gd name="T2" fmla="*/ 1 w 247"/>
                <a:gd name="T3" fmla="*/ 0 h 55"/>
                <a:gd name="T4" fmla="*/ 1 w 247"/>
                <a:gd name="T5" fmla="*/ 1 h 55"/>
                <a:gd name="T6" fmla="*/ 1 w 247"/>
                <a:gd name="T7" fmla="*/ 1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0" name="Freeform 228"/>
            <p:cNvSpPr>
              <a:spLocks/>
            </p:cNvSpPr>
            <p:nvPr/>
          </p:nvSpPr>
          <p:spPr bwMode="auto">
            <a:xfrm>
              <a:off x="1356" y="3013"/>
              <a:ext cx="506" cy="27"/>
            </a:xfrm>
            <a:custGeom>
              <a:avLst/>
              <a:gdLst>
                <a:gd name="T0" fmla="*/ 1 w 1011"/>
                <a:gd name="T1" fmla="*/ 1 h 54"/>
                <a:gd name="T2" fmla="*/ 1 w 1011"/>
                <a:gd name="T3" fmla="*/ 0 h 54"/>
                <a:gd name="T4" fmla="*/ 1 w 1011"/>
                <a:gd name="T5" fmla="*/ 1 h 54"/>
                <a:gd name="T6" fmla="*/ 1 w 1011"/>
                <a:gd name="T7" fmla="*/ 1 h 54"/>
                <a:gd name="T8" fmla="*/ 0 w 1011"/>
                <a:gd name="T9" fmla="*/ 1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1" name="Freeform 229"/>
            <p:cNvSpPr>
              <a:spLocks/>
            </p:cNvSpPr>
            <p:nvPr/>
          </p:nvSpPr>
          <p:spPr bwMode="auto">
            <a:xfrm>
              <a:off x="441" y="3206"/>
              <a:ext cx="194" cy="22"/>
            </a:xfrm>
            <a:custGeom>
              <a:avLst/>
              <a:gdLst>
                <a:gd name="T0" fmla="*/ 1 w 388"/>
                <a:gd name="T1" fmla="*/ 0 h 44"/>
                <a:gd name="T2" fmla="*/ 1 w 388"/>
                <a:gd name="T3" fmla="*/ 1 h 44"/>
                <a:gd name="T4" fmla="*/ 1 w 388"/>
                <a:gd name="T5" fmla="*/ 1 h 44"/>
                <a:gd name="T6" fmla="*/ 1 w 388"/>
                <a:gd name="T7" fmla="*/ 1 h 44"/>
                <a:gd name="T8" fmla="*/ 0 w 388"/>
                <a:gd name="T9" fmla="*/ 1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2" name="Freeform 230"/>
            <p:cNvSpPr>
              <a:spLocks/>
            </p:cNvSpPr>
            <p:nvPr/>
          </p:nvSpPr>
          <p:spPr bwMode="auto">
            <a:xfrm>
              <a:off x="1197" y="3203"/>
              <a:ext cx="94" cy="17"/>
            </a:xfrm>
            <a:custGeom>
              <a:avLst/>
              <a:gdLst>
                <a:gd name="T0" fmla="*/ 0 w 189"/>
                <a:gd name="T1" fmla="*/ 1 h 34"/>
                <a:gd name="T2" fmla="*/ 0 w 189"/>
                <a:gd name="T3" fmla="*/ 0 h 34"/>
                <a:gd name="T4" fmla="*/ 0 w 189"/>
                <a:gd name="T5" fmla="*/ 1 h 34"/>
                <a:gd name="T6" fmla="*/ 0 w 189"/>
                <a:gd name="T7" fmla="*/ 1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3" name="Freeform 231"/>
            <p:cNvSpPr>
              <a:spLocks/>
            </p:cNvSpPr>
            <p:nvPr/>
          </p:nvSpPr>
          <p:spPr bwMode="auto">
            <a:xfrm>
              <a:off x="1327" y="3203"/>
              <a:ext cx="528" cy="33"/>
            </a:xfrm>
            <a:custGeom>
              <a:avLst/>
              <a:gdLst>
                <a:gd name="T0" fmla="*/ 0 w 1057"/>
                <a:gd name="T1" fmla="*/ 0 h 64"/>
                <a:gd name="T2" fmla="*/ 0 w 1057"/>
                <a:gd name="T3" fmla="*/ 1 h 64"/>
                <a:gd name="T4" fmla="*/ 0 w 1057"/>
                <a:gd name="T5" fmla="*/ 1 h 64"/>
                <a:gd name="T6" fmla="*/ 0 w 1057"/>
                <a:gd name="T7" fmla="*/ 1 h 64"/>
                <a:gd name="T8" fmla="*/ 0 w 1057"/>
                <a:gd name="T9" fmla="*/ 1 h 64"/>
                <a:gd name="T10" fmla="*/ 0 w 1057"/>
                <a:gd name="T11" fmla="*/ 1 h 64"/>
                <a:gd name="T12" fmla="*/ 0 w 1057"/>
                <a:gd name="T13" fmla="*/ 1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4" name="Freeform 232"/>
            <p:cNvSpPr>
              <a:spLocks/>
            </p:cNvSpPr>
            <p:nvPr/>
          </p:nvSpPr>
          <p:spPr bwMode="auto">
            <a:xfrm>
              <a:off x="676" y="3477"/>
              <a:ext cx="959" cy="31"/>
            </a:xfrm>
            <a:custGeom>
              <a:avLst/>
              <a:gdLst>
                <a:gd name="T0" fmla="*/ 0 w 1918"/>
                <a:gd name="T1" fmla="*/ 0 h 63"/>
                <a:gd name="T2" fmla="*/ 1 w 1918"/>
                <a:gd name="T3" fmla="*/ 0 h 63"/>
                <a:gd name="T4" fmla="*/ 1 w 1918"/>
                <a:gd name="T5" fmla="*/ 0 h 63"/>
                <a:gd name="T6" fmla="*/ 1 w 1918"/>
                <a:gd name="T7" fmla="*/ 0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5" name="Freeform 233"/>
            <p:cNvSpPr>
              <a:spLocks/>
            </p:cNvSpPr>
            <p:nvPr/>
          </p:nvSpPr>
          <p:spPr bwMode="auto">
            <a:xfrm>
              <a:off x="1685" y="3482"/>
              <a:ext cx="158" cy="24"/>
            </a:xfrm>
            <a:custGeom>
              <a:avLst/>
              <a:gdLst>
                <a:gd name="T0" fmla="*/ 0 w 316"/>
                <a:gd name="T1" fmla="*/ 0 h 50"/>
                <a:gd name="T2" fmla="*/ 1 w 316"/>
                <a:gd name="T3" fmla="*/ 0 h 50"/>
                <a:gd name="T4" fmla="*/ 1 w 316"/>
                <a:gd name="T5" fmla="*/ 0 h 50"/>
                <a:gd name="T6" fmla="*/ 1 w 316"/>
                <a:gd name="T7" fmla="*/ 0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6" name="Freeform 234"/>
            <p:cNvSpPr>
              <a:spLocks/>
            </p:cNvSpPr>
            <p:nvPr/>
          </p:nvSpPr>
          <p:spPr bwMode="auto">
            <a:xfrm>
              <a:off x="0" y="3169"/>
              <a:ext cx="1716" cy="1132"/>
            </a:xfrm>
            <a:custGeom>
              <a:avLst/>
              <a:gdLst>
                <a:gd name="T0" fmla="*/ 1 w 3431"/>
                <a:gd name="T1" fmla="*/ 1 h 2264"/>
                <a:gd name="T2" fmla="*/ 1 w 3431"/>
                <a:gd name="T3" fmla="*/ 1 h 2264"/>
                <a:gd name="T4" fmla="*/ 1 w 3431"/>
                <a:gd name="T5" fmla="*/ 1 h 2264"/>
                <a:gd name="T6" fmla="*/ 1 w 3431"/>
                <a:gd name="T7" fmla="*/ 1 h 2264"/>
                <a:gd name="T8" fmla="*/ 1 w 3431"/>
                <a:gd name="T9" fmla="*/ 1 h 2264"/>
                <a:gd name="T10" fmla="*/ 1 w 3431"/>
                <a:gd name="T11" fmla="*/ 1 h 2264"/>
                <a:gd name="T12" fmla="*/ 1 w 3431"/>
                <a:gd name="T13" fmla="*/ 1 h 2264"/>
                <a:gd name="T14" fmla="*/ 1 w 3431"/>
                <a:gd name="T15" fmla="*/ 1 h 2264"/>
                <a:gd name="T16" fmla="*/ 1 w 3431"/>
                <a:gd name="T17" fmla="*/ 1 h 2264"/>
                <a:gd name="T18" fmla="*/ 1 w 3431"/>
                <a:gd name="T19" fmla="*/ 1 h 2264"/>
                <a:gd name="T20" fmla="*/ 1 w 3431"/>
                <a:gd name="T21" fmla="*/ 1 h 2264"/>
                <a:gd name="T22" fmla="*/ 1 w 3431"/>
                <a:gd name="T23" fmla="*/ 1 h 2264"/>
                <a:gd name="T24" fmla="*/ 1 w 3431"/>
                <a:gd name="T25" fmla="*/ 1 h 2264"/>
                <a:gd name="T26" fmla="*/ 1 w 3431"/>
                <a:gd name="T27" fmla="*/ 1 h 2264"/>
                <a:gd name="T28" fmla="*/ 1 w 3431"/>
                <a:gd name="T29" fmla="*/ 1 h 2264"/>
                <a:gd name="T30" fmla="*/ 1 w 3431"/>
                <a:gd name="T31" fmla="*/ 1 h 2264"/>
                <a:gd name="T32" fmla="*/ 1 w 3431"/>
                <a:gd name="T33" fmla="*/ 1 h 2264"/>
                <a:gd name="T34" fmla="*/ 0 w 3431"/>
                <a:gd name="T35" fmla="*/ 1 h 2264"/>
                <a:gd name="T36" fmla="*/ 1 w 3431"/>
                <a:gd name="T37" fmla="*/ 1 h 2264"/>
                <a:gd name="T38" fmla="*/ 1 w 3431"/>
                <a:gd name="T39" fmla="*/ 1 h 2264"/>
                <a:gd name="T40" fmla="*/ 1 w 3431"/>
                <a:gd name="T41" fmla="*/ 1 h 2264"/>
                <a:gd name="T42" fmla="*/ 1 w 3431"/>
                <a:gd name="T43" fmla="*/ 0 h 2264"/>
                <a:gd name="T44" fmla="*/ 1 w 3431"/>
                <a:gd name="T45" fmla="*/ 1 h 2264"/>
                <a:gd name="T46" fmla="*/ 1 w 3431"/>
                <a:gd name="T47" fmla="*/ 1 h 2264"/>
                <a:gd name="T48" fmla="*/ 1 w 3431"/>
                <a:gd name="T49" fmla="*/ 1 h 2264"/>
                <a:gd name="T50" fmla="*/ 1 w 3431"/>
                <a:gd name="T51" fmla="*/ 1 h 2264"/>
                <a:gd name="T52" fmla="*/ 1 w 3431"/>
                <a:gd name="T53" fmla="*/ 1 h 2264"/>
                <a:gd name="T54" fmla="*/ 1 w 3431"/>
                <a:gd name="T55" fmla="*/ 1 h 2264"/>
                <a:gd name="T56" fmla="*/ 1 w 3431"/>
                <a:gd name="T57" fmla="*/ 1 h 2264"/>
                <a:gd name="T58" fmla="*/ 1 w 3431"/>
                <a:gd name="T59" fmla="*/ 1 h 2264"/>
                <a:gd name="T60" fmla="*/ 1 w 3431"/>
                <a:gd name="T61" fmla="*/ 1 h 2264"/>
                <a:gd name="T62" fmla="*/ 1 w 3431"/>
                <a:gd name="T63" fmla="*/ 1 h 2264"/>
                <a:gd name="T64" fmla="*/ 1 w 3431"/>
                <a:gd name="T65" fmla="*/ 1 h 2264"/>
                <a:gd name="T66" fmla="*/ 1 w 3431"/>
                <a:gd name="T67" fmla="*/ 1 h 2264"/>
                <a:gd name="T68" fmla="*/ 1 w 3431"/>
                <a:gd name="T69" fmla="*/ 1 h 2264"/>
                <a:gd name="T70" fmla="*/ 1 w 3431"/>
                <a:gd name="T71" fmla="*/ 1 h 2264"/>
                <a:gd name="T72" fmla="*/ 1 w 3431"/>
                <a:gd name="T73" fmla="*/ 1 h 2264"/>
                <a:gd name="T74" fmla="*/ 1 w 3431"/>
                <a:gd name="T75" fmla="*/ 1 h 2264"/>
                <a:gd name="T76" fmla="*/ 1 w 3431"/>
                <a:gd name="T77" fmla="*/ 1 h 2264"/>
                <a:gd name="T78" fmla="*/ 1 w 3431"/>
                <a:gd name="T79" fmla="*/ 1 h 2264"/>
                <a:gd name="T80" fmla="*/ 1 w 3431"/>
                <a:gd name="T81" fmla="*/ 1 h 2264"/>
                <a:gd name="T82" fmla="*/ 1 w 3431"/>
                <a:gd name="T83" fmla="*/ 1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7" name="Freeform 235"/>
            <p:cNvSpPr>
              <a:spLocks/>
            </p:cNvSpPr>
            <p:nvPr/>
          </p:nvSpPr>
          <p:spPr bwMode="auto">
            <a:xfrm>
              <a:off x="794" y="2287"/>
              <a:ext cx="1214" cy="1133"/>
            </a:xfrm>
            <a:custGeom>
              <a:avLst/>
              <a:gdLst>
                <a:gd name="T0" fmla="*/ 0 w 2430"/>
                <a:gd name="T1" fmla="*/ 1 h 2266"/>
                <a:gd name="T2" fmla="*/ 0 w 2430"/>
                <a:gd name="T3" fmla="*/ 1 h 2266"/>
                <a:gd name="T4" fmla="*/ 0 w 2430"/>
                <a:gd name="T5" fmla="*/ 1 h 2266"/>
                <a:gd name="T6" fmla="*/ 0 w 2430"/>
                <a:gd name="T7" fmla="*/ 1 h 2266"/>
                <a:gd name="T8" fmla="*/ 0 w 2430"/>
                <a:gd name="T9" fmla="*/ 1 h 2266"/>
                <a:gd name="T10" fmla="*/ 0 w 2430"/>
                <a:gd name="T11" fmla="*/ 1 h 2266"/>
                <a:gd name="T12" fmla="*/ 0 w 2430"/>
                <a:gd name="T13" fmla="*/ 1 h 2266"/>
                <a:gd name="T14" fmla="*/ 0 w 2430"/>
                <a:gd name="T15" fmla="*/ 1 h 2266"/>
                <a:gd name="T16" fmla="*/ 0 w 2430"/>
                <a:gd name="T17" fmla="*/ 1 h 2266"/>
                <a:gd name="T18" fmla="*/ 0 w 2430"/>
                <a:gd name="T19" fmla="*/ 1 h 2266"/>
                <a:gd name="T20" fmla="*/ 0 w 2430"/>
                <a:gd name="T21" fmla="*/ 1 h 2266"/>
                <a:gd name="T22" fmla="*/ 0 w 2430"/>
                <a:gd name="T23" fmla="*/ 1 h 2266"/>
                <a:gd name="T24" fmla="*/ 0 w 2430"/>
                <a:gd name="T25" fmla="*/ 1 h 2266"/>
                <a:gd name="T26" fmla="*/ 0 w 2430"/>
                <a:gd name="T27" fmla="*/ 1 h 2266"/>
                <a:gd name="T28" fmla="*/ 0 w 2430"/>
                <a:gd name="T29" fmla="*/ 1 h 2266"/>
                <a:gd name="T30" fmla="*/ 0 w 2430"/>
                <a:gd name="T31" fmla="*/ 1 h 2266"/>
                <a:gd name="T32" fmla="*/ 0 w 2430"/>
                <a:gd name="T33" fmla="*/ 1 h 2266"/>
                <a:gd name="T34" fmla="*/ 0 w 2430"/>
                <a:gd name="T35" fmla="*/ 1 h 2266"/>
                <a:gd name="T36" fmla="*/ 0 w 2430"/>
                <a:gd name="T37" fmla="*/ 1 h 2266"/>
                <a:gd name="T38" fmla="*/ 0 w 2430"/>
                <a:gd name="T39" fmla="*/ 1 h 2266"/>
                <a:gd name="T40" fmla="*/ 0 w 2430"/>
                <a:gd name="T41" fmla="*/ 0 h 2266"/>
                <a:gd name="T42" fmla="*/ 0 w 2430"/>
                <a:gd name="T43" fmla="*/ 1 h 2266"/>
                <a:gd name="T44" fmla="*/ 0 w 2430"/>
                <a:gd name="T45" fmla="*/ 1 h 2266"/>
                <a:gd name="T46" fmla="*/ 0 w 2430"/>
                <a:gd name="T47" fmla="*/ 1 h 2266"/>
                <a:gd name="T48" fmla="*/ 0 w 2430"/>
                <a:gd name="T49" fmla="*/ 1 h 2266"/>
                <a:gd name="T50" fmla="*/ 0 w 2430"/>
                <a:gd name="T51" fmla="*/ 1 h 2266"/>
                <a:gd name="T52" fmla="*/ 0 w 2430"/>
                <a:gd name="T53" fmla="*/ 1 h 2266"/>
                <a:gd name="T54" fmla="*/ 0 w 2430"/>
                <a:gd name="T55" fmla="*/ 1 h 2266"/>
                <a:gd name="T56" fmla="*/ 0 w 2430"/>
                <a:gd name="T57" fmla="*/ 1 h 2266"/>
                <a:gd name="T58" fmla="*/ 0 w 2430"/>
                <a:gd name="T59" fmla="*/ 1 h 2266"/>
                <a:gd name="T60" fmla="*/ 0 w 2430"/>
                <a:gd name="T61" fmla="*/ 1 h 2266"/>
                <a:gd name="T62" fmla="*/ 0 w 2430"/>
                <a:gd name="T63" fmla="*/ 1 h 2266"/>
                <a:gd name="T64" fmla="*/ 0 w 2430"/>
                <a:gd name="T65" fmla="*/ 1 h 2266"/>
                <a:gd name="T66" fmla="*/ 0 w 2430"/>
                <a:gd name="T67" fmla="*/ 1 h 2266"/>
                <a:gd name="T68" fmla="*/ 0 w 2430"/>
                <a:gd name="T69" fmla="*/ 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8988" name="Freeform 236"/>
            <p:cNvSpPr>
              <a:spLocks/>
            </p:cNvSpPr>
            <p:nvPr/>
          </p:nvSpPr>
          <p:spPr bwMode="auto">
            <a:xfrm>
              <a:off x="959" y="2221"/>
              <a:ext cx="936" cy="868"/>
            </a:xfrm>
            <a:custGeom>
              <a:avLst/>
              <a:gdLst>
                <a:gd name="T0" fmla="*/ 0 w 1873"/>
                <a:gd name="T1" fmla="*/ 0 h 1735"/>
                <a:gd name="T2" fmla="*/ 0 w 1873"/>
                <a:gd name="T3" fmla="*/ 1 h 1735"/>
                <a:gd name="T4" fmla="*/ 0 w 1873"/>
                <a:gd name="T5" fmla="*/ 1 h 1735"/>
                <a:gd name="T6" fmla="*/ 0 w 1873"/>
                <a:gd name="T7" fmla="*/ 1 h 1735"/>
                <a:gd name="T8" fmla="*/ 0 w 1873"/>
                <a:gd name="T9" fmla="*/ 1 h 1735"/>
                <a:gd name="T10" fmla="*/ 0 w 1873"/>
                <a:gd name="T11" fmla="*/ 1 h 1735"/>
                <a:gd name="T12" fmla="*/ 0 w 1873"/>
                <a:gd name="T13" fmla="*/ 1 h 1735"/>
                <a:gd name="T14" fmla="*/ 0 w 1873"/>
                <a:gd name="T15" fmla="*/ 1 h 1735"/>
                <a:gd name="T16" fmla="*/ 0 w 1873"/>
                <a:gd name="T17" fmla="*/ 1 h 1735"/>
                <a:gd name="T18" fmla="*/ 0 w 1873"/>
                <a:gd name="T19" fmla="*/ 1 h 1735"/>
                <a:gd name="T20" fmla="*/ 0 w 1873"/>
                <a:gd name="T21" fmla="*/ 1 h 1735"/>
                <a:gd name="T22" fmla="*/ 0 w 1873"/>
                <a:gd name="T23" fmla="*/ 1 h 1735"/>
                <a:gd name="T24" fmla="*/ 0 w 1873"/>
                <a:gd name="T25" fmla="*/ 1 h 1735"/>
                <a:gd name="T26" fmla="*/ 0 w 1873"/>
                <a:gd name="T27" fmla="*/ 1 h 1735"/>
                <a:gd name="T28" fmla="*/ 0 w 1873"/>
                <a:gd name="T29" fmla="*/ 1 h 1735"/>
                <a:gd name="T30" fmla="*/ 0 w 1873"/>
                <a:gd name="T31" fmla="*/ 1 h 1735"/>
                <a:gd name="T32" fmla="*/ 0 w 1873"/>
                <a:gd name="T33" fmla="*/ 1 h 1735"/>
                <a:gd name="T34" fmla="*/ 0 w 1873"/>
                <a:gd name="T35" fmla="*/ 1 h 1735"/>
                <a:gd name="T36" fmla="*/ 0 w 1873"/>
                <a:gd name="T37" fmla="*/ 1 h 1735"/>
                <a:gd name="T38" fmla="*/ 0 w 1873"/>
                <a:gd name="T39" fmla="*/ 1 h 1735"/>
                <a:gd name="T40" fmla="*/ 0 w 1873"/>
                <a:gd name="T41" fmla="*/ 1 h 1735"/>
                <a:gd name="T42" fmla="*/ 0 w 1873"/>
                <a:gd name="T43" fmla="*/ 1 h 1735"/>
                <a:gd name="T44" fmla="*/ 0 w 1873"/>
                <a:gd name="T45" fmla="*/ 1 h 1735"/>
                <a:gd name="T46" fmla="*/ 0 w 1873"/>
                <a:gd name="T47" fmla="*/ 1 h 1735"/>
                <a:gd name="T48" fmla="*/ 0 w 1873"/>
                <a:gd name="T49" fmla="*/ 0 h 1735"/>
                <a:gd name="T50" fmla="*/ 0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58606" name="Rectangle 238"/>
          <p:cNvSpPr>
            <a:spLocks noChangeArrowheads="1"/>
          </p:cNvSpPr>
          <p:nvPr/>
        </p:nvSpPr>
        <p:spPr bwMode="auto">
          <a:xfrm>
            <a:off x="457200" y="1981200"/>
            <a:ext cx="4191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b="1">
                <a:latin typeface="Arial" charset="0"/>
                <a:cs typeface="Arial" charset="0"/>
              </a:rPr>
              <a:t>Endowment of Wisdom </a:t>
            </a:r>
            <a:r>
              <a:rPr lang="en-US" sz="2400" b="1">
                <a:latin typeface="Arial" charset="0"/>
                <a:cs typeface="Arial" charset="0"/>
              </a:rPr>
              <a:t>(3:1-28)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Effect transition="in" filter="dissolve">
                                      <p:cBhvr>
                                        <p:cTn id="7" dur="500"/>
                                        <p:tgtEl>
                                          <p:spTgt spid="583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8375"/>
                                        </p:tgtEl>
                                        <p:attrNameLst>
                                          <p:attrName>style.visibility</p:attrName>
                                        </p:attrNameLst>
                                      </p:cBhvr>
                                      <p:to>
                                        <p:strVal val="visible"/>
                                      </p:to>
                                    </p:set>
                                    <p:animEffect transition="in" filter="dissolve">
                                      <p:cBhvr>
                                        <p:cTn id="12" dur="500"/>
                                        <p:tgtEl>
                                          <p:spTgt spid="5837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8606">
                                            <p:txEl>
                                              <p:pRg st="0" end="0"/>
                                            </p:txEl>
                                          </p:spTgt>
                                        </p:tgtEl>
                                        <p:attrNameLst>
                                          <p:attrName>style.visibility</p:attrName>
                                        </p:attrNameLst>
                                      </p:cBhvr>
                                      <p:to>
                                        <p:strVal val="visible"/>
                                      </p:to>
                                    </p:set>
                                    <p:animEffect transition="in" filter="dissolve">
                                      <p:cBhvr>
                                        <p:cTn id="17" dur="500"/>
                                        <p:tgtEl>
                                          <p:spTgt spid="586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06"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4</a:t>
            </a:r>
          </a:p>
        </p:txBody>
      </p:sp>
    </p:spTree>
    <p:extLst>
      <p:ext uri="{BB962C8B-B14F-4D97-AF65-F5344CB8AC3E}">
        <p14:creationId xmlns:p14="http://schemas.microsoft.com/office/powerpoint/2010/main" val="3939264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48038" y="2060575"/>
            <a:ext cx="5257800" cy="416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9970" name="Rectangle 2"/>
          <p:cNvSpPr>
            <a:spLocks noGrp="1" noChangeArrowheads="1"/>
          </p:cNvSpPr>
          <p:nvPr>
            <p:ph type="title"/>
          </p:nvPr>
        </p:nvSpPr>
        <p:spPr>
          <a:solidFill>
            <a:srgbClr val="85FFE0"/>
          </a:solidFill>
        </p:spPr>
        <p:txBody>
          <a:bodyPr/>
          <a:lstStyle/>
          <a:p>
            <a:r>
              <a:rPr lang="en-US" sz="4000" b="1">
                <a:latin typeface="Arial" charset="0"/>
                <a:ea typeface="ＭＳ Ｐゴシック" charset="0"/>
              </a:rPr>
              <a:t>Rise of Solomon</a:t>
            </a:r>
            <a:br>
              <a:rPr lang="en-US" sz="4000" b="1">
                <a:latin typeface="Arial" charset="0"/>
                <a:ea typeface="ＭＳ Ｐゴシック" charset="0"/>
              </a:rPr>
            </a:br>
            <a:r>
              <a:rPr lang="en-US" sz="3200" b="1">
                <a:latin typeface="Arial" charset="0"/>
                <a:ea typeface="ＭＳ Ｐゴシック" charset="0"/>
              </a:rPr>
              <a:t>1 Kings 3–8</a:t>
            </a:r>
            <a:endParaRPr lang="en-US" sz="4000" b="1">
              <a:latin typeface="Arial" charset="0"/>
              <a:ea typeface="ＭＳ Ｐゴシック" charset="0"/>
            </a:endParaRPr>
          </a:p>
        </p:txBody>
      </p:sp>
      <p:grpSp>
        <p:nvGrpSpPr>
          <p:cNvPr id="339971" name="Group 6"/>
          <p:cNvGrpSpPr>
            <a:grpSpLocks/>
          </p:cNvGrpSpPr>
          <p:nvPr/>
        </p:nvGrpSpPr>
        <p:grpSpPr bwMode="auto">
          <a:xfrm rot="10670457">
            <a:off x="7848600" y="5715000"/>
            <a:ext cx="1143000" cy="985838"/>
            <a:chOff x="0" y="2149"/>
            <a:chExt cx="2496" cy="2152"/>
          </a:xfrm>
        </p:grpSpPr>
        <p:sp>
          <p:nvSpPr>
            <p:cNvPr id="339973" name="Freeform 7"/>
            <p:cNvSpPr>
              <a:spLocks/>
            </p:cNvSpPr>
            <p:nvPr/>
          </p:nvSpPr>
          <p:spPr bwMode="auto">
            <a:xfrm>
              <a:off x="14" y="2190"/>
              <a:ext cx="2419" cy="2062"/>
            </a:xfrm>
            <a:custGeom>
              <a:avLst/>
              <a:gdLst>
                <a:gd name="T0" fmla="*/ 1 w 4838"/>
                <a:gd name="T1" fmla="*/ 1 h 4123"/>
                <a:gd name="T2" fmla="*/ 1 w 4838"/>
                <a:gd name="T3" fmla="*/ 1 h 4123"/>
                <a:gd name="T4" fmla="*/ 1 w 4838"/>
                <a:gd name="T5" fmla="*/ 0 h 4123"/>
                <a:gd name="T6" fmla="*/ 1 w 4838"/>
                <a:gd name="T7" fmla="*/ 1 h 4123"/>
                <a:gd name="T8" fmla="*/ 1 w 4838"/>
                <a:gd name="T9" fmla="*/ 1 h 4123"/>
                <a:gd name="T10" fmla="*/ 1 w 4838"/>
                <a:gd name="T11" fmla="*/ 1 h 4123"/>
                <a:gd name="T12" fmla="*/ 1 w 4838"/>
                <a:gd name="T13" fmla="*/ 1 h 4123"/>
                <a:gd name="T14" fmla="*/ 1 w 4838"/>
                <a:gd name="T15" fmla="*/ 1 h 4123"/>
                <a:gd name="T16" fmla="*/ 1 w 4838"/>
                <a:gd name="T17" fmla="*/ 1 h 4123"/>
                <a:gd name="T18" fmla="*/ 1 w 4838"/>
                <a:gd name="T19" fmla="*/ 1 h 4123"/>
                <a:gd name="T20" fmla="*/ 1 w 4838"/>
                <a:gd name="T21" fmla="*/ 1 h 4123"/>
                <a:gd name="T22" fmla="*/ 1 w 4838"/>
                <a:gd name="T23" fmla="*/ 1 h 4123"/>
                <a:gd name="T24" fmla="*/ 1 w 4838"/>
                <a:gd name="T25" fmla="*/ 1 h 4123"/>
                <a:gd name="T26" fmla="*/ 1 w 4838"/>
                <a:gd name="T27" fmla="*/ 1 h 4123"/>
                <a:gd name="T28" fmla="*/ 1 w 4838"/>
                <a:gd name="T29" fmla="*/ 1 h 4123"/>
                <a:gd name="T30" fmla="*/ 1 w 4838"/>
                <a:gd name="T31" fmla="*/ 1 h 4123"/>
                <a:gd name="T32" fmla="*/ 1 w 4838"/>
                <a:gd name="T33" fmla="*/ 1 h 4123"/>
                <a:gd name="T34" fmla="*/ 0 w 4838"/>
                <a:gd name="T35" fmla="*/ 1 h 4123"/>
                <a:gd name="T36" fmla="*/ 1 w 4838"/>
                <a:gd name="T37" fmla="*/ 1 h 4123"/>
                <a:gd name="T38" fmla="*/ 1 w 4838"/>
                <a:gd name="T39" fmla="*/ 1 h 4123"/>
                <a:gd name="T40" fmla="*/ 1 w 4838"/>
                <a:gd name="T41" fmla="*/ 1 h 4123"/>
                <a:gd name="T42" fmla="*/ 1 w 4838"/>
                <a:gd name="T43" fmla="*/ 1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74" name="Freeform 8"/>
            <p:cNvSpPr>
              <a:spLocks/>
            </p:cNvSpPr>
            <p:nvPr/>
          </p:nvSpPr>
          <p:spPr bwMode="auto">
            <a:xfrm>
              <a:off x="164" y="2487"/>
              <a:ext cx="1917" cy="1405"/>
            </a:xfrm>
            <a:custGeom>
              <a:avLst/>
              <a:gdLst>
                <a:gd name="T0" fmla="*/ 1 w 3832"/>
                <a:gd name="T1" fmla="*/ 0 h 2812"/>
                <a:gd name="T2" fmla="*/ 0 w 3832"/>
                <a:gd name="T3" fmla="*/ 0 h 2812"/>
                <a:gd name="T4" fmla="*/ 1 w 3832"/>
                <a:gd name="T5" fmla="*/ 0 h 2812"/>
                <a:gd name="T6" fmla="*/ 1 w 3832"/>
                <a:gd name="T7" fmla="*/ 0 h 2812"/>
                <a:gd name="T8" fmla="*/ 1 w 3832"/>
                <a:gd name="T9" fmla="*/ 0 h 2812"/>
                <a:gd name="T10" fmla="*/ 1 w 3832"/>
                <a:gd name="T11" fmla="*/ 0 h 2812"/>
                <a:gd name="T12" fmla="*/ 1 w 3832"/>
                <a:gd name="T13" fmla="*/ 0 h 2812"/>
                <a:gd name="T14" fmla="*/ 1 w 3832"/>
                <a:gd name="T15" fmla="*/ 0 h 2812"/>
                <a:gd name="T16" fmla="*/ 1 w 3832"/>
                <a:gd name="T17" fmla="*/ 0 h 2812"/>
                <a:gd name="T18" fmla="*/ 1 w 3832"/>
                <a:gd name="T19" fmla="*/ 0 h 2812"/>
                <a:gd name="T20" fmla="*/ 1 w 3832"/>
                <a:gd name="T21" fmla="*/ 0 h 2812"/>
                <a:gd name="T22" fmla="*/ 1 w 3832"/>
                <a:gd name="T23" fmla="*/ 0 h 2812"/>
                <a:gd name="T24" fmla="*/ 1 w 3832"/>
                <a:gd name="T25" fmla="*/ 0 h 2812"/>
                <a:gd name="T26" fmla="*/ 1 w 3832"/>
                <a:gd name="T27" fmla="*/ 0 h 2812"/>
                <a:gd name="T28" fmla="*/ 1 w 3832"/>
                <a:gd name="T29" fmla="*/ 0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75" name="Freeform 9"/>
            <p:cNvSpPr>
              <a:spLocks/>
            </p:cNvSpPr>
            <p:nvPr/>
          </p:nvSpPr>
          <p:spPr bwMode="auto">
            <a:xfrm>
              <a:off x="566" y="2493"/>
              <a:ext cx="1395" cy="1349"/>
            </a:xfrm>
            <a:custGeom>
              <a:avLst/>
              <a:gdLst>
                <a:gd name="T0" fmla="*/ 1 w 2789"/>
                <a:gd name="T1" fmla="*/ 1 h 2697"/>
                <a:gd name="T2" fmla="*/ 1 w 2789"/>
                <a:gd name="T3" fmla="*/ 1 h 2697"/>
                <a:gd name="T4" fmla="*/ 1 w 2789"/>
                <a:gd name="T5" fmla="*/ 1 h 2697"/>
                <a:gd name="T6" fmla="*/ 1 w 2789"/>
                <a:gd name="T7" fmla="*/ 1 h 2697"/>
                <a:gd name="T8" fmla="*/ 1 w 2789"/>
                <a:gd name="T9" fmla="*/ 1 h 2697"/>
                <a:gd name="T10" fmla="*/ 1 w 2789"/>
                <a:gd name="T11" fmla="*/ 1 h 2697"/>
                <a:gd name="T12" fmla="*/ 1 w 2789"/>
                <a:gd name="T13" fmla="*/ 1 h 2697"/>
                <a:gd name="T14" fmla="*/ 1 w 2789"/>
                <a:gd name="T15" fmla="*/ 1 h 2697"/>
                <a:gd name="T16" fmla="*/ 1 w 2789"/>
                <a:gd name="T17" fmla="*/ 1 h 2697"/>
                <a:gd name="T18" fmla="*/ 1 w 2789"/>
                <a:gd name="T19" fmla="*/ 1 h 2697"/>
                <a:gd name="T20" fmla="*/ 0 w 2789"/>
                <a:gd name="T21" fmla="*/ 1 h 2697"/>
                <a:gd name="T22" fmla="*/ 1 w 2789"/>
                <a:gd name="T23" fmla="*/ 1 h 2697"/>
                <a:gd name="T24" fmla="*/ 1 w 2789"/>
                <a:gd name="T25" fmla="*/ 1 h 2697"/>
                <a:gd name="T26" fmla="*/ 1 w 2789"/>
                <a:gd name="T27" fmla="*/ 1 h 2697"/>
                <a:gd name="T28" fmla="*/ 1 w 2789"/>
                <a:gd name="T29" fmla="*/ 0 h 2697"/>
                <a:gd name="T30" fmla="*/ 1 w 2789"/>
                <a:gd name="T31" fmla="*/ 1 h 2697"/>
                <a:gd name="T32" fmla="*/ 1 w 2789"/>
                <a:gd name="T33" fmla="*/ 1 h 2697"/>
                <a:gd name="T34" fmla="*/ 1 w 2789"/>
                <a:gd name="T35" fmla="*/ 1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76" name="Freeform 10"/>
            <p:cNvSpPr>
              <a:spLocks/>
            </p:cNvSpPr>
            <p:nvPr/>
          </p:nvSpPr>
          <p:spPr bwMode="auto">
            <a:xfrm>
              <a:off x="437" y="2750"/>
              <a:ext cx="1386" cy="962"/>
            </a:xfrm>
            <a:custGeom>
              <a:avLst/>
              <a:gdLst>
                <a:gd name="T0" fmla="*/ 1 w 2772"/>
                <a:gd name="T1" fmla="*/ 0 h 1923"/>
                <a:gd name="T2" fmla="*/ 1 w 2772"/>
                <a:gd name="T3" fmla="*/ 1 h 1923"/>
                <a:gd name="T4" fmla="*/ 1 w 2772"/>
                <a:gd name="T5" fmla="*/ 1 h 1923"/>
                <a:gd name="T6" fmla="*/ 1 w 2772"/>
                <a:gd name="T7" fmla="*/ 1 h 1923"/>
                <a:gd name="T8" fmla="*/ 1 w 2772"/>
                <a:gd name="T9" fmla="*/ 1 h 1923"/>
                <a:gd name="T10" fmla="*/ 1 w 2772"/>
                <a:gd name="T11" fmla="*/ 1 h 1923"/>
                <a:gd name="T12" fmla="*/ 1 w 2772"/>
                <a:gd name="T13" fmla="*/ 1 h 1923"/>
                <a:gd name="T14" fmla="*/ 1 w 2772"/>
                <a:gd name="T15" fmla="*/ 1 h 1923"/>
                <a:gd name="T16" fmla="*/ 1 w 2772"/>
                <a:gd name="T17" fmla="*/ 1 h 1923"/>
                <a:gd name="T18" fmla="*/ 1 w 2772"/>
                <a:gd name="T19" fmla="*/ 1 h 1923"/>
                <a:gd name="T20" fmla="*/ 1 w 2772"/>
                <a:gd name="T21" fmla="*/ 1 h 1923"/>
                <a:gd name="T22" fmla="*/ 1 w 2772"/>
                <a:gd name="T23" fmla="*/ 1 h 1923"/>
                <a:gd name="T24" fmla="*/ 1 w 2772"/>
                <a:gd name="T25" fmla="*/ 1 h 1923"/>
                <a:gd name="T26" fmla="*/ 1 w 2772"/>
                <a:gd name="T27" fmla="*/ 1 h 1923"/>
                <a:gd name="T28" fmla="*/ 1 w 2772"/>
                <a:gd name="T29" fmla="*/ 1 h 1923"/>
                <a:gd name="T30" fmla="*/ 1 w 2772"/>
                <a:gd name="T31" fmla="*/ 1 h 1923"/>
                <a:gd name="T32" fmla="*/ 1 w 2772"/>
                <a:gd name="T33" fmla="*/ 1 h 1923"/>
                <a:gd name="T34" fmla="*/ 1 w 2772"/>
                <a:gd name="T35" fmla="*/ 1 h 1923"/>
                <a:gd name="T36" fmla="*/ 1 w 2772"/>
                <a:gd name="T37" fmla="*/ 1 h 1923"/>
                <a:gd name="T38" fmla="*/ 1 w 2772"/>
                <a:gd name="T39" fmla="*/ 1 h 1923"/>
                <a:gd name="T40" fmla="*/ 0 w 2772"/>
                <a:gd name="T41" fmla="*/ 1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77" name="Freeform 11"/>
            <p:cNvSpPr>
              <a:spLocks/>
            </p:cNvSpPr>
            <p:nvPr/>
          </p:nvSpPr>
          <p:spPr bwMode="auto">
            <a:xfrm>
              <a:off x="283" y="2243"/>
              <a:ext cx="1723" cy="1676"/>
            </a:xfrm>
            <a:custGeom>
              <a:avLst/>
              <a:gdLst>
                <a:gd name="T0" fmla="*/ 1 w 3445"/>
                <a:gd name="T1" fmla="*/ 1 h 3351"/>
                <a:gd name="T2" fmla="*/ 1 w 3445"/>
                <a:gd name="T3" fmla="*/ 1 h 3351"/>
                <a:gd name="T4" fmla="*/ 0 w 3445"/>
                <a:gd name="T5" fmla="*/ 1 h 3351"/>
                <a:gd name="T6" fmla="*/ 1 w 3445"/>
                <a:gd name="T7" fmla="*/ 1 h 3351"/>
                <a:gd name="T8" fmla="*/ 1 w 3445"/>
                <a:gd name="T9" fmla="*/ 1 h 3351"/>
                <a:gd name="T10" fmla="*/ 1 w 3445"/>
                <a:gd name="T11" fmla="*/ 1 h 3351"/>
                <a:gd name="T12" fmla="*/ 1 w 3445"/>
                <a:gd name="T13" fmla="*/ 1 h 3351"/>
                <a:gd name="T14" fmla="*/ 1 w 3445"/>
                <a:gd name="T15" fmla="*/ 1 h 3351"/>
                <a:gd name="T16" fmla="*/ 1 w 3445"/>
                <a:gd name="T17" fmla="*/ 1 h 3351"/>
                <a:gd name="T18" fmla="*/ 1 w 3445"/>
                <a:gd name="T19" fmla="*/ 1 h 3351"/>
                <a:gd name="T20" fmla="*/ 1 w 3445"/>
                <a:gd name="T21" fmla="*/ 1 h 3351"/>
                <a:gd name="T22" fmla="*/ 1 w 3445"/>
                <a:gd name="T23" fmla="*/ 1 h 3351"/>
                <a:gd name="T24" fmla="*/ 1 w 3445"/>
                <a:gd name="T25" fmla="*/ 1 h 3351"/>
                <a:gd name="T26" fmla="*/ 1 w 3445"/>
                <a:gd name="T27" fmla="*/ 1 h 3351"/>
                <a:gd name="T28" fmla="*/ 1 w 3445"/>
                <a:gd name="T29" fmla="*/ 1 h 3351"/>
                <a:gd name="T30" fmla="*/ 1 w 3445"/>
                <a:gd name="T31" fmla="*/ 0 h 3351"/>
                <a:gd name="T32" fmla="*/ 1 w 3445"/>
                <a:gd name="T33" fmla="*/ 1 h 3351"/>
                <a:gd name="T34" fmla="*/ 1 w 3445"/>
                <a:gd name="T35" fmla="*/ 1 h 3351"/>
                <a:gd name="T36" fmla="*/ 1 w 3445"/>
                <a:gd name="T37" fmla="*/ 1 h 3351"/>
                <a:gd name="T38" fmla="*/ 1 w 3445"/>
                <a:gd name="T39" fmla="*/ 1 h 3351"/>
                <a:gd name="T40" fmla="*/ 1 w 3445"/>
                <a:gd name="T41" fmla="*/ 1 h 3351"/>
                <a:gd name="T42" fmla="*/ 1 w 3445"/>
                <a:gd name="T43" fmla="*/ 1 h 3351"/>
                <a:gd name="T44" fmla="*/ 1 w 3445"/>
                <a:gd name="T45" fmla="*/ 1 h 3351"/>
                <a:gd name="T46" fmla="*/ 1 w 3445"/>
                <a:gd name="T47" fmla="*/ 1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78" name="Freeform 12"/>
            <p:cNvSpPr>
              <a:spLocks/>
            </p:cNvSpPr>
            <p:nvPr/>
          </p:nvSpPr>
          <p:spPr bwMode="auto">
            <a:xfrm>
              <a:off x="163" y="2472"/>
              <a:ext cx="1420" cy="56"/>
            </a:xfrm>
            <a:custGeom>
              <a:avLst/>
              <a:gdLst>
                <a:gd name="T0" fmla="*/ 0 w 2838"/>
                <a:gd name="T1" fmla="*/ 0 h 112"/>
                <a:gd name="T2" fmla="*/ 1 w 2838"/>
                <a:gd name="T3" fmla="*/ 1 h 112"/>
                <a:gd name="T4" fmla="*/ 1 w 2838"/>
                <a:gd name="T5" fmla="*/ 1 h 112"/>
                <a:gd name="T6" fmla="*/ 1 w 2838"/>
                <a:gd name="T7" fmla="*/ 1 h 112"/>
                <a:gd name="T8" fmla="*/ 1 w 2838"/>
                <a:gd name="T9" fmla="*/ 1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79" name="Freeform 13"/>
            <p:cNvSpPr>
              <a:spLocks/>
            </p:cNvSpPr>
            <p:nvPr/>
          </p:nvSpPr>
          <p:spPr bwMode="auto">
            <a:xfrm>
              <a:off x="643" y="3124"/>
              <a:ext cx="191" cy="396"/>
            </a:xfrm>
            <a:custGeom>
              <a:avLst/>
              <a:gdLst>
                <a:gd name="T0" fmla="*/ 1 w 382"/>
                <a:gd name="T1" fmla="*/ 1 h 791"/>
                <a:gd name="T2" fmla="*/ 1 w 382"/>
                <a:gd name="T3" fmla="*/ 1 h 791"/>
                <a:gd name="T4" fmla="*/ 1 w 382"/>
                <a:gd name="T5" fmla="*/ 1 h 791"/>
                <a:gd name="T6" fmla="*/ 1 w 382"/>
                <a:gd name="T7" fmla="*/ 1 h 791"/>
                <a:gd name="T8" fmla="*/ 1 w 382"/>
                <a:gd name="T9" fmla="*/ 1 h 791"/>
                <a:gd name="T10" fmla="*/ 1 w 382"/>
                <a:gd name="T11" fmla="*/ 1 h 791"/>
                <a:gd name="T12" fmla="*/ 0 w 382"/>
                <a:gd name="T13" fmla="*/ 1 h 791"/>
                <a:gd name="T14" fmla="*/ 1 w 382"/>
                <a:gd name="T15" fmla="*/ 1 h 791"/>
                <a:gd name="T16" fmla="*/ 1 w 382"/>
                <a:gd name="T17" fmla="*/ 1 h 791"/>
                <a:gd name="T18" fmla="*/ 1 w 382"/>
                <a:gd name="T19" fmla="*/ 1 h 791"/>
                <a:gd name="T20" fmla="*/ 1 w 382"/>
                <a:gd name="T21" fmla="*/ 1 h 791"/>
                <a:gd name="T22" fmla="*/ 1 w 382"/>
                <a:gd name="T23" fmla="*/ 0 h 791"/>
                <a:gd name="T24" fmla="*/ 1 w 382"/>
                <a:gd name="T25" fmla="*/ 1 h 791"/>
                <a:gd name="T26" fmla="*/ 1 w 382"/>
                <a:gd name="T27" fmla="*/ 1 h 791"/>
                <a:gd name="T28" fmla="*/ 1 w 382"/>
                <a:gd name="T29" fmla="*/ 1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0" name="Freeform 14"/>
            <p:cNvSpPr>
              <a:spLocks/>
            </p:cNvSpPr>
            <p:nvPr/>
          </p:nvSpPr>
          <p:spPr bwMode="auto">
            <a:xfrm>
              <a:off x="833" y="2777"/>
              <a:ext cx="159" cy="315"/>
            </a:xfrm>
            <a:custGeom>
              <a:avLst/>
              <a:gdLst>
                <a:gd name="T0" fmla="*/ 0 w 320"/>
                <a:gd name="T1" fmla="*/ 1 h 629"/>
                <a:gd name="T2" fmla="*/ 0 w 320"/>
                <a:gd name="T3" fmla="*/ 1 h 629"/>
                <a:gd name="T4" fmla="*/ 0 w 320"/>
                <a:gd name="T5" fmla="*/ 1 h 629"/>
                <a:gd name="T6" fmla="*/ 0 w 320"/>
                <a:gd name="T7" fmla="*/ 1 h 629"/>
                <a:gd name="T8" fmla="*/ 0 w 320"/>
                <a:gd name="T9" fmla="*/ 1 h 629"/>
                <a:gd name="T10" fmla="*/ 0 w 320"/>
                <a:gd name="T11" fmla="*/ 0 h 629"/>
                <a:gd name="T12" fmla="*/ 0 w 320"/>
                <a:gd name="T13" fmla="*/ 1 h 629"/>
                <a:gd name="T14" fmla="*/ 0 w 320"/>
                <a:gd name="T15" fmla="*/ 1 h 629"/>
                <a:gd name="T16" fmla="*/ 0 w 320"/>
                <a:gd name="T17" fmla="*/ 1 h 629"/>
                <a:gd name="T18" fmla="*/ 0 w 320"/>
                <a:gd name="T19" fmla="*/ 1 h 629"/>
                <a:gd name="T20" fmla="*/ 0 w 320"/>
                <a:gd name="T21" fmla="*/ 1 h 629"/>
                <a:gd name="T22" fmla="*/ 0 w 320"/>
                <a:gd name="T23" fmla="*/ 1 h 629"/>
                <a:gd name="T24" fmla="*/ 0 w 320"/>
                <a:gd name="T25" fmla="*/ 1 h 629"/>
                <a:gd name="T26" fmla="*/ 0 w 320"/>
                <a:gd name="T27" fmla="*/ 1 h 629"/>
                <a:gd name="T28" fmla="*/ 0 w 320"/>
                <a:gd name="T29" fmla="*/ 1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1" name="Freeform 15"/>
            <p:cNvSpPr>
              <a:spLocks/>
            </p:cNvSpPr>
            <p:nvPr/>
          </p:nvSpPr>
          <p:spPr bwMode="auto">
            <a:xfrm>
              <a:off x="507" y="2777"/>
              <a:ext cx="367" cy="692"/>
            </a:xfrm>
            <a:custGeom>
              <a:avLst/>
              <a:gdLst>
                <a:gd name="T0" fmla="*/ 1 w 734"/>
                <a:gd name="T1" fmla="*/ 1 h 1384"/>
                <a:gd name="T2" fmla="*/ 1 w 734"/>
                <a:gd name="T3" fmla="*/ 1 h 1384"/>
                <a:gd name="T4" fmla="*/ 1 w 734"/>
                <a:gd name="T5" fmla="*/ 1 h 1384"/>
                <a:gd name="T6" fmla="*/ 1 w 734"/>
                <a:gd name="T7" fmla="*/ 1 h 1384"/>
                <a:gd name="T8" fmla="*/ 1 w 734"/>
                <a:gd name="T9" fmla="*/ 1 h 1384"/>
                <a:gd name="T10" fmla="*/ 1 w 734"/>
                <a:gd name="T11" fmla="*/ 1 h 1384"/>
                <a:gd name="T12" fmla="*/ 1 w 734"/>
                <a:gd name="T13" fmla="*/ 1 h 1384"/>
                <a:gd name="T14" fmla="*/ 1 w 734"/>
                <a:gd name="T15" fmla="*/ 1 h 1384"/>
                <a:gd name="T16" fmla="*/ 1 w 734"/>
                <a:gd name="T17" fmla="*/ 1 h 1384"/>
                <a:gd name="T18" fmla="*/ 1 w 734"/>
                <a:gd name="T19" fmla="*/ 1 h 1384"/>
                <a:gd name="T20" fmla="*/ 0 w 734"/>
                <a:gd name="T21" fmla="*/ 1 h 1384"/>
                <a:gd name="T22" fmla="*/ 1 w 734"/>
                <a:gd name="T23" fmla="*/ 1 h 1384"/>
                <a:gd name="T24" fmla="*/ 1 w 734"/>
                <a:gd name="T25" fmla="*/ 1 h 1384"/>
                <a:gd name="T26" fmla="*/ 1 w 734"/>
                <a:gd name="T27" fmla="*/ 1 h 1384"/>
                <a:gd name="T28" fmla="*/ 1 w 734"/>
                <a:gd name="T29" fmla="*/ 1 h 1384"/>
                <a:gd name="T30" fmla="*/ 1 w 734"/>
                <a:gd name="T31" fmla="*/ 1 h 1384"/>
                <a:gd name="T32" fmla="*/ 1 w 734"/>
                <a:gd name="T33" fmla="*/ 1 h 1384"/>
                <a:gd name="T34" fmla="*/ 1 w 734"/>
                <a:gd name="T35" fmla="*/ 1 h 1384"/>
                <a:gd name="T36" fmla="*/ 1 w 734"/>
                <a:gd name="T37" fmla="*/ 1 h 1384"/>
                <a:gd name="T38" fmla="*/ 1 w 734"/>
                <a:gd name="T39" fmla="*/ 1 h 1384"/>
                <a:gd name="T40" fmla="*/ 1 w 734"/>
                <a:gd name="T41" fmla="*/ 0 h 1384"/>
                <a:gd name="T42" fmla="*/ 1 w 734"/>
                <a:gd name="T43" fmla="*/ 1 h 1384"/>
                <a:gd name="T44" fmla="*/ 1 w 734"/>
                <a:gd name="T45" fmla="*/ 1 h 1384"/>
                <a:gd name="T46" fmla="*/ 1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2" name="Freeform 16"/>
            <p:cNvSpPr>
              <a:spLocks/>
            </p:cNvSpPr>
            <p:nvPr/>
          </p:nvSpPr>
          <p:spPr bwMode="auto">
            <a:xfrm>
              <a:off x="648" y="3499"/>
              <a:ext cx="282" cy="158"/>
            </a:xfrm>
            <a:custGeom>
              <a:avLst/>
              <a:gdLst>
                <a:gd name="T0" fmla="*/ 1 w 563"/>
                <a:gd name="T1" fmla="*/ 1 h 315"/>
                <a:gd name="T2" fmla="*/ 1 w 563"/>
                <a:gd name="T3" fmla="*/ 1 h 315"/>
                <a:gd name="T4" fmla="*/ 1 w 563"/>
                <a:gd name="T5" fmla="*/ 1 h 315"/>
                <a:gd name="T6" fmla="*/ 1 w 563"/>
                <a:gd name="T7" fmla="*/ 1 h 315"/>
                <a:gd name="T8" fmla="*/ 1 w 563"/>
                <a:gd name="T9" fmla="*/ 1 h 315"/>
                <a:gd name="T10" fmla="*/ 1 w 563"/>
                <a:gd name="T11" fmla="*/ 1 h 315"/>
                <a:gd name="T12" fmla="*/ 1 w 563"/>
                <a:gd name="T13" fmla="*/ 1 h 315"/>
                <a:gd name="T14" fmla="*/ 1 w 563"/>
                <a:gd name="T15" fmla="*/ 1 h 315"/>
                <a:gd name="T16" fmla="*/ 0 w 563"/>
                <a:gd name="T17" fmla="*/ 1 h 315"/>
                <a:gd name="T18" fmla="*/ 1 w 563"/>
                <a:gd name="T19" fmla="*/ 0 h 315"/>
                <a:gd name="T20" fmla="*/ 1 w 563"/>
                <a:gd name="T21" fmla="*/ 1 h 315"/>
                <a:gd name="T22" fmla="*/ 1 w 563"/>
                <a:gd name="T23" fmla="*/ 1 h 315"/>
                <a:gd name="T24" fmla="*/ 1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3" name="Freeform 17"/>
            <p:cNvSpPr>
              <a:spLocks/>
            </p:cNvSpPr>
            <p:nvPr/>
          </p:nvSpPr>
          <p:spPr bwMode="auto">
            <a:xfrm>
              <a:off x="400" y="3648"/>
              <a:ext cx="530" cy="283"/>
            </a:xfrm>
            <a:custGeom>
              <a:avLst/>
              <a:gdLst>
                <a:gd name="T0" fmla="*/ 1 w 1059"/>
                <a:gd name="T1" fmla="*/ 0 h 567"/>
                <a:gd name="T2" fmla="*/ 1 w 1059"/>
                <a:gd name="T3" fmla="*/ 0 h 567"/>
                <a:gd name="T4" fmla="*/ 1 w 1059"/>
                <a:gd name="T5" fmla="*/ 0 h 567"/>
                <a:gd name="T6" fmla="*/ 1 w 1059"/>
                <a:gd name="T7" fmla="*/ 0 h 567"/>
                <a:gd name="T8" fmla="*/ 1 w 1059"/>
                <a:gd name="T9" fmla="*/ 0 h 567"/>
                <a:gd name="T10" fmla="*/ 1 w 1059"/>
                <a:gd name="T11" fmla="*/ 0 h 567"/>
                <a:gd name="T12" fmla="*/ 1 w 1059"/>
                <a:gd name="T13" fmla="*/ 0 h 567"/>
                <a:gd name="T14" fmla="*/ 1 w 1059"/>
                <a:gd name="T15" fmla="*/ 0 h 567"/>
                <a:gd name="T16" fmla="*/ 1 w 1059"/>
                <a:gd name="T17" fmla="*/ 0 h 567"/>
                <a:gd name="T18" fmla="*/ 1 w 1059"/>
                <a:gd name="T19" fmla="*/ 0 h 567"/>
                <a:gd name="T20" fmla="*/ 0 w 1059"/>
                <a:gd name="T21" fmla="*/ 0 h 567"/>
                <a:gd name="T22" fmla="*/ 1 w 1059"/>
                <a:gd name="T23" fmla="*/ 0 h 567"/>
                <a:gd name="T24" fmla="*/ 1 w 1059"/>
                <a:gd name="T25" fmla="*/ 0 h 567"/>
                <a:gd name="T26" fmla="*/ 1 w 1059"/>
                <a:gd name="T27" fmla="*/ 0 h 567"/>
                <a:gd name="T28" fmla="*/ 1 w 1059"/>
                <a:gd name="T29" fmla="*/ 0 h 567"/>
                <a:gd name="T30" fmla="*/ 1 w 1059"/>
                <a:gd name="T31" fmla="*/ 0 h 567"/>
                <a:gd name="T32" fmla="*/ 1 w 1059"/>
                <a:gd name="T33" fmla="*/ 0 h 567"/>
                <a:gd name="T34" fmla="*/ 1 w 1059"/>
                <a:gd name="T35" fmla="*/ 0 h 567"/>
                <a:gd name="T36" fmla="*/ 1 w 1059"/>
                <a:gd name="T37" fmla="*/ 0 h 567"/>
                <a:gd name="T38" fmla="*/ 1 w 1059"/>
                <a:gd name="T39" fmla="*/ 0 h 567"/>
                <a:gd name="T40" fmla="*/ 1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4" name="Freeform 18"/>
            <p:cNvSpPr>
              <a:spLocks/>
            </p:cNvSpPr>
            <p:nvPr/>
          </p:nvSpPr>
          <p:spPr bwMode="auto">
            <a:xfrm>
              <a:off x="252" y="3363"/>
              <a:ext cx="172" cy="564"/>
            </a:xfrm>
            <a:custGeom>
              <a:avLst/>
              <a:gdLst>
                <a:gd name="T0" fmla="*/ 1 w 344"/>
                <a:gd name="T1" fmla="*/ 1 h 1127"/>
                <a:gd name="T2" fmla="*/ 0 w 344"/>
                <a:gd name="T3" fmla="*/ 1 h 1127"/>
                <a:gd name="T4" fmla="*/ 1 w 344"/>
                <a:gd name="T5" fmla="*/ 0 h 1127"/>
                <a:gd name="T6" fmla="*/ 1 w 344"/>
                <a:gd name="T7" fmla="*/ 1 h 1127"/>
                <a:gd name="T8" fmla="*/ 1 w 344"/>
                <a:gd name="T9" fmla="*/ 1 h 1127"/>
                <a:gd name="T10" fmla="*/ 1 w 344"/>
                <a:gd name="T11" fmla="*/ 1 h 1127"/>
                <a:gd name="T12" fmla="*/ 1 w 344"/>
                <a:gd name="T13" fmla="*/ 1 h 1127"/>
                <a:gd name="T14" fmla="*/ 1 w 344"/>
                <a:gd name="T15" fmla="*/ 1 h 1127"/>
                <a:gd name="T16" fmla="*/ 1 w 344"/>
                <a:gd name="T17" fmla="*/ 1 h 1127"/>
                <a:gd name="T18" fmla="*/ 1 w 344"/>
                <a:gd name="T19" fmla="*/ 1 h 1127"/>
                <a:gd name="T20" fmla="*/ 1 w 344"/>
                <a:gd name="T21" fmla="*/ 1 h 1127"/>
                <a:gd name="T22" fmla="*/ 1 w 344"/>
                <a:gd name="T23" fmla="*/ 1 h 1127"/>
                <a:gd name="T24" fmla="*/ 1 w 344"/>
                <a:gd name="T25" fmla="*/ 1 h 1127"/>
                <a:gd name="T26" fmla="*/ 1 w 344"/>
                <a:gd name="T27" fmla="*/ 1 h 1127"/>
                <a:gd name="T28" fmla="*/ 1 w 344"/>
                <a:gd name="T29" fmla="*/ 1 h 1127"/>
                <a:gd name="T30" fmla="*/ 1 w 344"/>
                <a:gd name="T31" fmla="*/ 1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5" name="Freeform 19"/>
            <p:cNvSpPr>
              <a:spLocks/>
            </p:cNvSpPr>
            <p:nvPr/>
          </p:nvSpPr>
          <p:spPr bwMode="auto">
            <a:xfrm>
              <a:off x="283" y="3367"/>
              <a:ext cx="229" cy="107"/>
            </a:xfrm>
            <a:custGeom>
              <a:avLst/>
              <a:gdLst>
                <a:gd name="T0" fmla="*/ 0 w 459"/>
                <a:gd name="T1" fmla="*/ 0 h 215"/>
                <a:gd name="T2" fmla="*/ 0 w 459"/>
                <a:gd name="T3" fmla="*/ 0 h 215"/>
                <a:gd name="T4" fmla="*/ 0 w 459"/>
                <a:gd name="T5" fmla="*/ 0 h 215"/>
                <a:gd name="T6" fmla="*/ 0 w 459"/>
                <a:gd name="T7" fmla="*/ 0 h 215"/>
                <a:gd name="T8" fmla="*/ 0 w 459"/>
                <a:gd name="T9" fmla="*/ 0 h 215"/>
                <a:gd name="T10" fmla="*/ 0 w 459"/>
                <a:gd name="T11" fmla="*/ 0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6" name="Freeform 20"/>
            <p:cNvSpPr>
              <a:spLocks/>
            </p:cNvSpPr>
            <p:nvPr/>
          </p:nvSpPr>
          <p:spPr bwMode="auto">
            <a:xfrm>
              <a:off x="140" y="2472"/>
              <a:ext cx="241" cy="1374"/>
            </a:xfrm>
            <a:custGeom>
              <a:avLst/>
              <a:gdLst>
                <a:gd name="T0" fmla="*/ 0 w 483"/>
                <a:gd name="T1" fmla="*/ 1 h 2746"/>
                <a:gd name="T2" fmla="*/ 0 w 483"/>
                <a:gd name="T3" fmla="*/ 1 h 2746"/>
                <a:gd name="T4" fmla="*/ 0 w 483"/>
                <a:gd name="T5" fmla="*/ 1 h 2746"/>
                <a:gd name="T6" fmla="*/ 0 w 483"/>
                <a:gd name="T7" fmla="*/ 1 h 2746"/>
                <a:gd name="T8" fmla="*/ 0 w 483"/>
                <a:gd name="T9" fmla="*/ 1 h 2746"/>
                <a:gd name="T10" fmla="*/ 0 w 483"/>
                <a:gd name="T11" fmla="*/ 1 h 2746"/>
                <a:gd name="T12" fmla="*/ 0 w 483"/>
                <a:gd name="T13" fmla="*/ 1 h 2746"/>
                <a:gd name="T14" fmla="*/ 0 w 483"/>
                <a:gd name="T15" fmla="*/ 1 h 2746"/>
                <a:gd name="T16" fmla="*/ 0 w 483"/>
                <a:gd name="T17" fmla="*/ 1 h 2746"/>
                <a:gd name="T18" fmla="*/ 0 w 483"/>
                <a:gd name="T19" fmla="*/ 1 h 2746"/>
                <a:gd name="T20" fmla="*/ 0 w 483"/>
                <a:gd name="T21" fmla="*/ 1 h 2746"/>
                <a:gd name="T22" fmla="*/ 0 w 483"/>
                <a:gd name="T23" fmla="*/ 1 h 2746"/>
                <a:gd name="T24" fmla="*/ 0 w 483"/>
                <a:gd name="T25" fmla="*/ 1 h 2746"/>
                <a:gd name="T26" fmla="*/ 0 w 483"/>
                <a:gd name="T27" fmla="*/ 0 h 2746"/>
                <a:gd name="T28" fmla="*/ 0 w 483"/>
                <a:gd name="T29" fmla="*/ 1 h 2746"/>
                <a:gd name="T30" fmla="*/ 0 w 483"/>
                <a:gd name="T31" fmla="*/ 1 h 2746"/>
                <a:gd name="T32" fmla="*/ 0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7" name="Freeform 21"/>
            <p:cNvSpPr>
              <a:spLocks/>
            </p:cNvSpPr>
            <p:nvPr/>
          </p:nvSpPr>
          <p:spPr bwMode="auto">
            <a:xfrm>
              <a:off x="574" y="3824"/>
              <a:ext cx="1419" cy="85"/>
            </a:xfrm>
            <a:custGeom>
              <a:avLst/>
              <a:gdLst>
                <a:gd name="T0" fmla="*/ 1 w 2838"/>
                <a:gd name="T1" fmla="*/ 0 h 171"/>
                <a:gd name="T2" fmla="*/ 1 w 2838"/>
                <a:gd name="T3" fmla="*/ 0 h 171"/>
                <a:gd name="T4" fmla="*/ 1 w 2838"/>
                <a:gd name="T5" fmla="*/ 0 h 171"/>
                <a:gd name="T6" fmla="*/ 1 w 2838"/>
                <a:gd name="T7" fmla="*/ 0 h 171"/>
                <a:gd name="T8" fmla="*/ 1 w 2838"/>
                <a:gd name="T9" fmla="*/ 0 h 171"/>
                <a:gd name="T10" fmla="*/ 1 w 2838"/>
                <a:gd name="T11" fmla="*/ 0 h 171"/>
                <a:gd name="T12" fmla="*/ 1 w 2838"/>
                <a:gd name="T13" fmla="*/ 0 h 171"/>
                <a:gd name="T14" fmla="*/ 1 w 2838"/>
                <a:gd name="T15" fmla="*/ 0 h 171"/>
                <a:gd name="T16" fmla="*/ 1 w 2838"/>
                <a:gd name="T17" fmla="*/ 0 h 171"/>
                <a:gd name="T18" fmla="*/ 0 w 2838"/>
                <a:gd name="T19" fmla="*/ 0 h 171"/>
                <a:gd name="T20" fmla="*/ 1 w 2838"/>
                <a:gd name="T21" fmla="*/ 0 h 171"/>
                <a:gd name="T22" fmla="*/ 1 w 2838"/>
                <a:gd name="T23" fmla="*/ 0 h 171"/>
                <a:gd name="T24" fmla="*/ 1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8" name="Freeform 22"/>
            <p:cNvSpPr>
              <a:spLocks/>
            </p:cNvSpPr>
            <p:nvPr/>
          </p:nvSpPr>
          <p:spPr bwMode="auto">
            <a:xfrm>
              <a:off x="1950" y="2498"/>
              <a:ext cx="176" cy="1375"/>
            </a:xfrm>
            <a:custGeom>
              <a:avLst/>
              <a:gdLst>
                <a:gd name="T0" fmla="*/ 1 w 351"/>
                <a:gd name="T1" fmla="*/ 0 h 2751"/>
                <a:gd name="T2" fmla="*/ 1 w 351"/>
                <a:gd name="T3" fmla="*/ 0 h 2751"/>
                <a:gd name="T4" fmla="*/ 1 w 351"/>
                <a:gd name="T5" fmla="*/ 0 h 2751"/>
                <a:gd name="T6" fmla="*/ 1 w 351"/>
                <a:gd name="T7" fmla="*/ 0 h 2751"/>
                <a:gd name="T8" fmla="*/ 1 w 351"/>
                <a:gd name="T9" fmla="*/ 0 h 2751"/>
                <a:gd name="T10" fmla="*/ 1 w 351"/>
                <a:gd name="T11" fmla="*/ 0 h 2751"/>
                <a:gd name="T12" fmla="*/ 1 w 351"/>
                <a:gd name="T13" fmla="*/ 0 h 2751"/>
                <a:gd name="T14" fmla="*/ 1 w 351"/>
                <a:gd name="T15" fmla="*/ 0 h 2751"/>
                <a:gd name="T16" fmla="*/ 1 w 351"/>
                <a:gd name="T17" fmla="*/ 0 h 2751"/>
                <a:gd name="T18" fmla="*/ 0 w 351"/>
                <a:gd name="T19" fmla="*/ 0 h 2751"/>
                <a:gd name="T20" fmla="*/ 1 w 351"/>
                <a:gd name="T21" fmla="*/ 0 h 2751"/>
                <a:gd name="T22" fmla="*/ 1 w 351"/>
                <a:gd name="T23" fmla="*/ 0 h 2751"/>
                <a:gd name="T24" fmla="*/ 1 w 351"/>
                <a:gd name="T25" fmla="*/ 0 h 2751"/>
                <a:gd name="T26" fmla="*/ 1 w 351"/>
                <a:gd name="T27" fmla="*/ 0 h 2751"/>
                <a:gd name="T28" fmla="*/ 1 w 351"/>
                <a:gd name="T29" fmla="*/ 0 h 2751"/>
                <a:gd name="T30" fmla="*/ 1 w 351"/>
                <a:gd name="T31" fmla="*/ 0 h 2751"/>
                <a:gd name="T32" fmla="*/ 1 w 351"/>
                <a:gd name="T33" fmla="*/ 0 h 2751"/>
                <a:gd name="T34" fmla="*/ 1 w 351"/>
                <a:gd name="T35" fmla="*/ 0 h 2751"/>
                <a:gd name="T36" fmla="*/ 1 w 351"/>
                <a:gd name="T37" fmla="*/ 0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89" name="Freeform 23"/>
            <p:cNvSpPr>
              <a:spLocks/>
            </p:cNvSpPr>
            <p:nvPr/>
          </p:nvSpPr>
          <p:spPr bwMode="auto">
            <a:xfrm>
              <a:off x="1804" y="2491"/>
              <a:ext cx="294" cy="37"/>
            </a:xfrm>
            <a:custGeom>
              <a:avLst/>
              <a:gdLst>
                <a:gd name="T0" fmla="*/ 1 w 587"/>
                <a:gd name="T1" fmla="*/ 0 h 74"/>
                <a:gd name="T2" fmla="*/ 1 w 587"/>
                <a:gd name="T3" fmla="*/ 1 h 74"/>
                <a:gd name="T4" fmla="*/ 1 w 587"/>
                <a:gd name="T5" fmla="*/ 1 h 74"/>
                <a:gd name="T6" fmla="*/ 1 w 587"/>
                <a:gd name="T7" fmla="*/ 1 h 74"/>
                <a:gd name="T8" fmla="*/ 1 w 587"/>
                <a:gd name="T9" fmla="*/ 1 h 74"/>
                <a:gd name="T10" fmla="*/ 0 w 587"/>
                <a:gd name="T11" fmla="*/ 1 h 74"/>
                <a:gd name="T12" fmla="*/ 1 w 587"/>
                <a:gd name="T13" fmla="*/ 1 h 74"/>
                <a:gd name="T14" fmla="*/ 1 w 587"/>
                <a:gd name="T15" fmla="*/ 0 h 74"/>
                <a:gd name="T16" fmla="*/ 1 w 587"/>
                <a:gd name="T17" fmla="*/ 0 h 74"/>
                <a:gd name="T18" fmla="*/ 1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0" name="Freeform 24"/>
            <p:cNvSpPr>
              <a:spLocks/>
            </p:cNvSpPr>
            <p:nvPr/>
          </p:nvSpPr>
          <p:spPr bwMode="auto">
            <a:xfrm>
              <a:off x="408" y="2574"/>
              <a:ext cx="59" cy="860"/>
            </a:xfrm>
            <a:custGeom>
              <a:avLst/>
              <a:gdLst>
                <a:gd name="T0" fmla="*/ 0 w 117"/>
                <a:gd name="T1" fmla="*/ 1 h 1720"/>
                <a:gd name="T2" fmla="*/ 1 w 117"/>
                <a:gd name="T3" fmla="*/ 1 h 1720"/>
                <a:gd name="T4" fmla="*/ 1 w 117"/>
                <a:gd name="T5" fmla="*/ 1 h 1720"/>
                <a:gd name="T6" fmla="*/ 1 w 117"/>
                <a:gd name="T7" fmla="*/ 0 h 1720"/>
                <a:gd name="T8" fmla="*/ 1 w 117"/>
                <a:gd name="T9" fmla="*/ 1 h 1720"/>
                <a:gd name="T10" fmla="*/ 1 w 117"/>
                <a:gd name="T11" fmla="*/ 1 h 1720"/>
                <a:gd name="T12" fmla="*/ 0 w 117"/>
                <a:gd name="T13" fmla="*/ 1 h 1720"/>
                <a:gd name="T14" fmla="*/ 0 w 117"/>
                <a:gd name="T15" fmla="*/ 1 h 1720"/>
                <a:gd name="T16" fmla="*/ 0 w 117"/>
                <a:gd name="T17" fmla="*/ 1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1" name="Freeform 25"/>
            <p:cNvSpPr>
              <a:spLocks/>
            </p:cNvSpPr>
            <p:nvPr/>
          </p:nvSpPr>
          <p:spPr bwMode="auto">
            <a:xfrm>
              <a:off x="847" y="3697"/>
              <a:ext cx="1005" cy="45"/>
            </a:xfrm>
            <a:custGeom>
              <a:avLst/>
              <a:gdLst>
                <a:gd name="T0" fmla="*/ 1 w 2009"/>
                <a:gd name="T1" fmla="*/ 0 h 91"/>
                <a:gd name="T2" fmla="*/ 1 w 2009"/>
                <a:gd name="T3" fmla="*/ 0 h 91"/>
                <a:gd name="T4" fmla="*/ 1 w 2009"/>
                <a:gd name="T5" fmla="*/ 0 h 91"/>
                <a:gd name="T6" fmla="*/ 1 w 2009"/>
                <a:gd name="T7" fmla="*/ 0 h 91"/>
                <a:gd name="T8" fmla="*/ 1 w 2009"/>
                <a:gd name="T9" fmla="*/ 0 h 91"/>
                <a:gd name="T10" fmla="*/ 1 w 2009"/>
                <a:gd name="T11" fmla="*/ 0 h 91"/>
                <a:gd name="T12" fmla="*/ 1 w 2009"/>
                <a:gd name="T13" fmla="*/ 0 h 91"/>
                <a:gd name="T14" fmla="*/ 1 w 2009"/>
                <a:gd name="T15" fmla="*/ 0 h 91"/>
                <a:gd name="T16" fmla="*/ 0 w 2009"/>
                <a:gd name="T17" fmla="*/ 0 h 91"/>
                <a:gd name="T18" fmla="*/ 1 w 2009"/>
                <a:gd name="T19" fmla="*/ 0 h 91"/>
                <a:gd name="T20" fmla="*/ 1 w 2009"/>
                <a:gd name="T21" fmla="*/ 0 h 91"/>
                <a:gd name="T22" fmla="*/ 1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2" name="Freeform 26"/>
            <p:cNvSpPr>
              <a:spLocks/>
            </p:cNvSpPr>
            <p:nvPr/>
          </p:nvSpPr>
          <p:spPr bwMode="auto">
            <a:xfrm>
              <a:off x="663" y="2149"/>
              <a:ext cx="1833" cy="1583"/>
            </a:xfrm>
            <a:custGeom>
              <a:avLst/>
              <a:gdLst>
                <a:gd name="T0" fmla="*/ 0 w 3665"/>
                <a:gd name="T1" fmla="*/ 1 h 3164"/>
                <a:gd name="T2" fmla="*/ 1 w 3665"/>
                <a:gd name="T3" fmla="*/ 1 h 3164"/>
                <a:gd name="T4" fmla="*/ 1 w 3665"/>
                <a:gd name="T5" fmla="*/ 1 h 3164"/>
                <a:gd name="T6" fmla="*/ 1 w 3665"/>
                <a:gd name="T7" fmla="*/ 1 h 3164"/>
                <a:gd name="T8" fmla="*/ 1 w 3665"/>
                <a:gd name="T9" fmla="*/ 1 h 3164"/>
                <a:gd name="T10" fmla="*/ 1 w 3665"/>
                <a:gd name="T11" fmla="*/ 1 h 3164"/>
                <a:gd name="T12" fmla="*/ 1 w 3665"/>
                <a:gd name="T13" fmla="*/ 1 h 3164"/>
                <a:gd name="T14" fmla="*/ 1 w 3665"/>
                <a:gd name="T15" fmla="*/ 0 h 3164"/>
                <a:gd name="T16" fmla="*/ 1 w 3665"/>
                <a:gd name="T17" fmla="*/ 1 h 3164"/>
                <a:gd name="T18" fmla="*/ 1 w 3665"/>
                <a:gd name="T19" fmla="*/ 1 h 3164"/>
                <a:gd name="T20" fmla="*/ 1 w 3665"/>
                <a:gd name="T21" fmla="*/ 1 h 3164"/>
                <a:gd name="T22" fmla="*/ 1 w 3665"/>
                <a:gd name="T23" fmla="*/ 1 h 3164"/>
                <a:gd name="T24" fmla="*/ 1 w 3665"/>
                <a:gd name="T25" fmla="*/ 1 h 3164"/>
                <a:gd name="T26" fmla="*/ 1 w 3665"/>
                <a:gd name="T27" fmla="*/ 1 h 3164"/>
                <a:gd name="T28" fmla="*/ 1 w 3665"/>
                <a:gd name="T29" fmla="*/ 1 h 3164"/>
                <a:gd name="T30" fmla="*/ 1 w 3665"/>
                <a:gd name="T31" fmla="*/ 1 h 3164"/>
                <a:gd name="T32" fmla="*/ 1 w 3665"/>
                <a:gd name="T33" fmla="*/ 1 h 3164"/>
                <a:gd name="T34" fmla="*/ 1 w 3665"/>
                <a:gd name="T35" fmla="*/ 1 h 3164"/>
                <a:gd name="T36" fmla="*/ 1 w 3665"/>
                <a:gd name="T37" fmla="*/ 1 h 3164"/>
                <a:gd name="T38" fmla="*/ 1 w 3665"/>
                <a:gd name="T39" fmla="*/ 1 h 3164"/>
                <a:gd name="T40" fmla="*/ 1 w 3665"/>
                <a:gd name="T41" fmla="*/ 1 h 3164"/>
                <a:gd name="T42" fmla="*/ 1 w 3665"/>
                <a:gd name="T43" fmla="*/ 1 h 3164"/>
                <a:gd name="T44" fmla="*/ 1 w 3665"/>
                <a:gd name="T45" fmla="*/ 1 h 3164"/>
                <a:gd name="T46" fmla="*/ 1 w 3665"/>
                <a:gd name="T47" fmla="*/ 1 h 3164"/>
                <a:gd name="T48" fmla="*/ 1 w 3665"/>
                <a:gd name="T49" fmla="*/ 1 h 3164"/>
                <a:gd name="T50" fmla="*/ 1 w 3665"/>
                <a:gd name="T51" fmla="*/ 1 h 3164"/>
                <a:gd name="T52" fmla="*/ 1 w 3665"/>
                <a:gd name="T53" fmla="*/ 1 h 3164"/>
                <a:gd name="T54" fmla="*/ 1 w 3665"/>
                <a:gd name="T55" fmla="*/ 1 h 3164"/>
                <a:gd name="T56" fmla="*/ 1 w 3665"/>
                <a:gd name="T57" fmla="*/ 1 h 3164"/>
                <a:gd name="T58" fmla="*/ 1 w 3665"/>
                <a:gd name="T59" fmla="*/ 1 h 3164"/>
                <a:gd name="T60" fmla="*/ 1 w 3665"/>
                <a:gd name="T61" fmla="*/ 1 h 3164"/>
                <a:gd name="T62" fmla="*/ 1 w 3665"/>
                <a:gd name="T63" fmla="*/ 1 h 3164"/>
                <a:gd name="T64" fmla="*/ 1 w 3665"/>
                <a:gd name="T65" fmla="*/ 1 h 3164"/>
                <a:gd name="T66" fmla="*/ 1 w 3665"/>
                <a:gd name="T67" fmla="*/ 1 h 3164"/>
                <a:gd name="T68" fmla="*/ 1 w 3665"/>
                <a:gd name="T69" fmla="*/ 1 h 3164"/>
                <a:gd name="T70" fmla="*/ 1 w 3665"/>
                <a:gd name="T71" fmla="*/ 1 h 3164"/>
                <a:gd name="T72" fmla="*/ 1 w 3665"/>
                <a:gd name="T73" fmla="*/ 1 h 3164"/>
                <a:gd name="T74" fmla="*/ 1 w 3665"/>
                <a:gd name="T75" fmla="*/ 1 h 3164"/>
                <a:gd name="T76" fmla="*/ 1 w 3665"/>
                <a:gd name="T77" fmla="*/ 1 h 3164"/>
                <a:gd name="T78" fmla="*/ 1 w 3665"/>
                <a:gd name="T79" fmla="*/ 1 h 3164"/>
                <a:gd name="T80" fmla="*/ 1 w 3665"/>
                <a:gd name="T81" fmla="*/ 1 h 3164"/>
                <a:gd name="T82" fmla="*/ 1 w 3665"/>
                <a:gd name="T83" fmla="*/ 1 h 3164"/>
                <a:gd name="T84" fmla="*/ 1 w 3665"/>
                <a:gd name="T85" fmla="*/ 1 h 3164"/>
                <a:gd name="T86" fmla="*/ 1 w 3665"/>
                <a:gd name="T87" fmla="*/ 1 h 3164"/>
                <a:gd name="T88" fmla="*/ 1 w 3665"/>
                <a:gd name="T89" fmla="*/ 1 h 3164"/>
                <a:gd name="T90" fmla="*/ 1 w 3665"/>
                <a:gd name="T91" fmla="*/ 1 h 3164"/>
                <a:gd name="T92" fmla="*/ 1 w 3665"/>
                <a:gd name="T93" fmla="*/ 1 h 3164"/>
                <a:gd name="T94" fmla="*/ 1 w 3665"/>
                <a:gd name="T95" fmla="*/ 1 h 3164"/>
                <a:gd name="T96" fmla="*/ 0 w 3665"/>
                <a:gd name="T97" fmla="*/ 1 h 3164"/>
                <a:gd name="T98" fmla="*/ 0 w 3665"/>
                <a:gd name="T99" fmla="*/ 1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3" name="Freeform 27"/>
            <p:cNvSpPr>
              <a:spLocks/>
            </p:cNvSpPr>
            <p:nvPr/>
          </p:nvSpPr>
          <p:spPr bwMode="auto">
            <a:xfrm>
              <a:off x="449" y="2750"/>
              <a:ext cx="357" cy="245"/>
            </a:xfrm>
            <a:custGeom>
              <a:avLst/>
              <a:gdLst>
                <a:gd name="T0" fmla="*/ 0 w 715"/>
                <a:gd name="T1" fmla="*/ 0 h 490"/>
                <a:gd name="T2" fmla="*/ 0 w 715"/>
                <a:gd name="T3" fmla="*/ 1 h 490"/>
                <a:gd name="T4" fmla="*/ 0 w 715"/>
                <a:gd name="T5" fmla="*/ 1 h 490"/>
                <a:gd name="T6" fmla="*/ 0 w 715"/>
                <a:gd name="T7" fmla="*/ 1 h 490"/>
                <a:gd name="T8" fmla="*/ 0 w 715"/>
                <a:gd name="T9" fmla="*/ 1 h 490"/>
                <a:gd name="T10" fmla="*/ 0 w 715"/>
                <a:gd name="T11" fmla="*/ 1 h 490"/>
                <a:gd name="T12" fmla="*/ 0 w 715"/>
                <a:gd name="T13" fmla="*/ 1 h 490"/>
                <a:gd name="T14" fmla="*/ 0 w 715"/>
                <a:gd name="T15" fmla="*/ 1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4" name="Freeform 28"/>
            <p:cNvSpPr>
              <a:spLocks/>
            </p:cNvSpPr>
            <p:nvPr/>
          </p:nvSpPr>
          <p:spPr bwMode="auto">
            <a:xfrm>
              <a:off x="449" y="2832"/>
              <a:ext cx="309" cy="246"/>
            </a:xfrm>
            <a:custGeom>
              <a:avLst/>
              <a:gdLst>
                <a:gd name="T0" fmla="*/ 0 w 620"/>
                <a:gd name="T1" fmla="*/ 0 h 493"/>
                <a:gd name="T2" fmla="*/ 0 w 620"/>
                <a:gd name="T3" fmla="*/ 0 h 493"/>
                <a:gd name="T4" fmla="*/ 0 w 620"/>
                <a:gd name="T5" fmla="*/ 0 h 493"/>
                <a:gd name="T6" fmla="*/ 0 w 620"/>
                <a:gd name="T7" fmla="*/ 0 h 493"/>
                <a:gd name="T8" fmla="*/ 0 w 620"/>
                <a:gd name="T9" fmla="*/ 0 h 493"/>
                <a:gd name="T10" fmla="*/ 0 w 620"/>
                <a:gd name="T11" fmla="*/ 0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5" name="Freeform 29"/>
            <p:cNvSpPr>
              <a:spLocks/>
            </p:cNvSpPr>
            <p:nvPr/>
          </p:nvSpPr>
          <p:spPr bwMode="auto">
            <a:xfrm>
              <a:off x="1132" y="3240"/>
              <a:ext cx="614" cy="466"/>
            </a:xfrm>
            <a:custGeom>
              <a:avLst/>
              <a:gdLst>
                <a:gd name="T0" fmla="*/ 1 w 1228"/>
                <a:gd name="T1" fmla="*/ 0 h 931"/>
                <a:gd name="T2" fmla="*/ 1 w 1228"/>
                <a:gd name="T3" fmla="*/ 1 h 931"/>
                <a:gd name="T4" fmla="*/ 1 w 1228"/>
                <a:gd name="T5" fmla="*/ 1 h 931"/>
                <a:gd name="T6" fmla="*/ 1 w 1228"/>
                <a:gd name="T7" fmla="*/ 1 h 931"/>
                <a:gd name="T8" fmla="*/ 1 w 1228"/>
                <a:gd name="T9" fmla="*/ 1 h 931"/>
                <a:gd name="T10" fmla="*/ 1 w 1228"/>
                <a:gd name="T11" fmla="*/ 1 h 931"/>
                <a:gd name="T12" fmla="*/ 1 w 1228"/>
                <a:gd name="T13" fmla="*/ 1 h 931"/>
                <a:gd name="T14" fmla="*/ 1 w 1228"/>
                <a:gd name="T15" fmla="*/ 1 h 931"/>
                <a:gd name="T16" fmla="*/ 1 w 1228"/>
                <a:gd name="T17" fmla="*/ 1 h 931"/>
                <a:gd name="T18" fmla="*/ 1 w 1228"/>
                <a:gd name="T19" fmla="*/ 1 h 931"/>
                <a:gd name="T20" fmla="*/ 1 w 1228"/>
                <a:gd name="T21" fmla="*/ 1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6" name="Freeform 30"/>
            <p:cNvSpPr>
              <a:spLocks/>
            </p:cNvSpPr>
            <p:nvPr/>
          </p:nvSpPr>
          <p:spPr bwMode="auto">
            <a:xfrm>
              <a:off x="1162" y="3182"/>
              <a:ext cx="661" cy="520"/>
            </a:xfrm>
            <a:custGeom>
              <a:avLst/>
              <a:gdLst>
                <a:gd name="T0" fmla="*/ 0 w 1323"/>
                <a:gd name="T1" fmla="*/ 1 h 1039"/>
                <a:gd name="T2" fmla="*/ 0 w 1323"/>
                <a:gd name="T3" fmla="*/ 1 h 1039"/>
                <a:gd name="T4" fmla="*/ 0 w 1323"/>
                <a:gd name="T5" fmla="*/ 1 h 1039"/>
                <a:gd name="T6" fmla="*/ 0 w 1323"/>
                <a:gd name="T7" fmla="*/ 1 h 1039"/>
                <a:gd name="T8" fmla="*/ 0 w 1323"/>
                <a:gd name="T9" fmla="*/ 1 h 1039"/>
                <a:gd name="T10" fmla="*/ 0 w 1323"/>
                <a:gd name="T11" fmla="*/ 1 h 1039"/>
                <a:gd name="T12" fmla="*/ 0 w 1323"/>
                <a:gd name="T13" fmla="*/ 1 h 1039"/>
                <a:gd name="T14" fmla="*/ 0 w 1323"/>
                <a:gd name="T15" fmla="*/ 1 h 1039"/>
                <a:gd name="T16" fmla="*/ 0 w 1323"/>
                <a:gd name="T17" fmla="*/ 1 h 1039"/>
                <a:gd name="T18" fmla="*/ 0 w 1323"/>
                <a:gd name="T19" fmla="*/ 0 h 1039"/>
                <a:gd name="T20" fmla="*/ 0 w 1323"/>
                <a:gd name="T21" fmla="*/ 1 h 1039"/>
                <a:gd name="T22" fmla="*/ 0 w 1323"/>
                <a:gd name="T23" fmla="*/ 0 h 1039"/>
                <a:gd name="T24" fmla="*/ 0 w 1323"/>
                <a:gd name="T25" fmla="*/ 1 h 1039"/>
                <a:gd name="T26" fmla="*/ 0 w 1323"/>
                <a:gd name="T27" fmla="*/ 1 h 1039"/>
                <a:gd name="T28" fmla="*/ 0 w 1323"/>
                <a:gd name="T29" fmla="*/ 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7" name="Freeform 31"/>
            <p:cNvSpPr>
              <a:spLocks/>
            </p:cNvSpPr>
            <p:nvPr/>
          </p:nvSpPr>
          <p:spPr bwMode="auto">
            <a:xfrm>
              <a:off x="441" y="2605"/>
              <a:ext cx="995" cy="38"/>
            </a:xfrm>
            <a:custGeom>
              <a:avLst/>
              <a:gdLst>
                <a:gd name="T0" fmla="*/ 0 w 1990"/>
                <a:gd name="T1" fmla="*/ 0 h 78"/>
                <a:gd name="T2" fmla="*/ 1 w 1990"/>
                <a:gd name="T3" fmla="*/ 0 h 78"/>
                <a:gd name="T4" fmla="*/ 1 w 1990"/>
                <a:gd name="T5" fmla="*/ 0 h 78"/>
                <a:gd name="T6" fmla="*/ 1 w 1990"/>
                <a:gd name="T7" fmla="*/ 0 h 78"/>
                <a:gd name="T8" fmla="*/ 1 w 1990"/>
                <a:gd name="T9" fmla="*/ 0 h 78"/>
                <a:gd name="T10" fmla="*/ 1 w 1990"/>
                <a:gd name="T11" fmla="*/ 0 h 78"/>
                <a:gd name="T12" fmla="*/ 1 w 1990"/>
                <a:gd name="T13" fmla="*/ 0 h 78"/>
                <a:gd name="T14" fmla="*/ 1 w 1990"/>
                <a:gd name="T15" fmla="*/ 0 h 78"/>
                <a:gd name="T16" fmla="*/ 1 w 1990"/>
                <a:gd name="T17" fmla="*/ 0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8" name="Freeform 32"/>
            <p:cNvSpPr>
              <a:spLocks/>
            </p:cNvSpPr>
            <p:nvPr/>
          </p:nvSpPr>
          <p:spPr bwMode="auto">
            <a:xfrm>
              <a:off x="1683" y="2639"/>
              <a:ext cx="189" cy="36"/>
            </a:xfrm>
            <a:custGeom>
              <a:avLst/>
              <a:gdLst>
                <a:gd name="T0" fmla="*/ 1 w 378"/>
                <a:gd name="T1" fmla="*/ 0 h 73"/>
                <a:gd name="T2" fmla="*/ 1 w 378"/>
                <a:gd name="T3" fmla="*/ 0 h 73"/>
                <a:gd name="T4" fmla="*/ 1 w 378"/>
                <a:gd name="T5" fmla="*/ 0 h 73"/>
                <a:gd name="T6" fmla="*/ 0 w 378"/>
                <a:gd name="T7" fmla="*/ 0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9999" name="Freeform 33"/>
            <p:cNvSpPr>
              <a:spLocks/>
            </p:cNvSpPr>
            <p:nvPr/>
          </p:nvSpPr>
          <p:spPr bwMode="auto">
            <a:xfrm>
              <a:off x="490" y="2796"/>
              <a:ext cx="763" cy="29"/>
            </a:xfrm>
            <a:custGeom>
              <a:avLst/>
              <a:gdLst>
                <a:gd name="T0" fmla="*/ 0 w 1526"/>
                <a:gd name="T1" fmla="*/ 1 h 57"/>
                <a:gd name="T2" fmla="*/ 1 w 1526"/>
                <a:gd name="T3" fmla="*/ 1 h 57"/>
                <a:gd name="T4" fmla="*/ 1 w 1526"/>
                <a:gd name="T5" fmla="*/ 0 h 57"/>
                <a:gd name="T6" fmla="*/ 1 w 1526"/>
                <a:gd name="T7" fmla="*/ 1 h 57"/>
                <a:gd name="T8" fmla="*/ 1 w 1526"/>
                <a:gd name="T9" fmla="*/ 1 h 57"/>
                <a:gd name="T10" fmla="*/ 1 w 1526"/>
                <a:gd name="T11" fmla="*/ 1 h 57"/>
                <a:gd name="T12" fmla="*/ 1 w 1526"/>
                <a:gd name="T13" fmla="*/ 1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0" name="Freeform 34"/>
            <p:cNvSpPr>
              <a:spLocks/>
            </p:cNvSpPr>
            <p:nvPr/>
          </p:nvSpPr>
          <p:spPr bwMode="auto">
            <a:xfrm>
              <a:off x="1543" y="2833"/>
              <a:ext cx="310" cy="19"/>
            </a:xfrm>
            <a:custGeom>
              <a:avLst/>
              <a:gdLst>
                <a:gd name="T0" fmla="*/ 1 w 620"/>
                <a:gd name="T1" fmla="*/ 0 h 38"/>
                <a:gd name="T2" fmla="*/ 1 w 620"/>
                <a:gd name="T3" fmla="*/ 0 h 38"/>
                <a:gd name="T4" fmla="*/ 1 w 620"/>
                <a:gd name="T5" fmla="*/ 1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1" name="Freeform 35"/>
            <p:cNvSpPr>
              <a:spLocks/>
            </p:cNvSpPr>
            <p:nvPr/>
          </p:nvSpPr>
          <p:spPr bwMode="auto">
            <a:xfrm>
              <a:off x="433" y="3009"/>
              <a:ext cx="177" cy="19"/>
            </a:xfrm>
            <a:custGeom>
              <a:avLst/>
              <a:gdLst>
                <a:gd name="T0" fmla="*/ 1 w 353"/>
                <a:gd name="T1" fmla="*/ 0 h 38"/>
                <a:gd name="T2" fmla="*/ 1 w 353"/>
                <a:gd name="T3" fmla="*/ 0 h 38"/>
                <a:gd name="T4" fmla="*/ 1 w 353"/>
                <a:gd name="T5" fmla="*/ 1 h 38"/>
                <a:gd name="T6" fmla="*/ 0 w 353"/>
                <a:gd name="T7" fmla="*/ 1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2" name="Freeform 36"/>
            <p:cNvSpPr>
              <a:spLocks/>
            </p:cNvSpPr>
            <p:nvPr/>
          </p:nvSpPr>
          <p:spPr bwMode="auto">
            <a:xfrm>
              <a:off x="940" y="2996"/>
              <a:ext cx="124" cy="28"/>
            </a:xfrm>
            <a:custGeom>
              <a:avLst/>
              <a:gdLst>
                <a:gd name="T0" fmla="*/ 0 w 247"/>
                <a:gd name="T1" fmla="*/ 1 h 55"/>
                <a:gd name="T2" fmla="*/ 1 w 247"/>
                <a:gd name="T3" fmla="*/ 0 h 55"/>
                <a:gd name="T4" fmla="*/ 1 w 247"/>
                <a:gd name="T5" fmla="*/ 1 h 55"/>
                <a:gd name="T6" fmla="*/ 1 w 247"/>
                <a:gd name="T7" fmla="*/ 1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3" name="Freeform 37"/>
            <p:cNvSpPr>
              <a:spLocks/>
            </p:cNvSpPr>
            <p:nvPr/>
          </p:nvSpPr>
          <p:spPr bwMode="auto">
            <a:xfrm>
              <a:off x="1356" y="3013"/>
              <a:ext cx="506" cy="27"/>
            </a:xfrm>
            <a:custGeom>
              <a:avLst/>
              <a:gdLst>
                <a:gd name="T0" fmla="*/ 1 w 1011"/>
                <a:gd name="T1" fmla="*/ 1 h 54"/>
                <a:gd name="T2" fmla="*/ 1 w 1011"/>
                <a:gd name="T3" fmla="*/ 0 h 54"/>
                <a:gd name="T4" fmla="*/ 1 w 1011"/>
                <a:gd name="T5" fmla="*/ 1 h 54"/>
                <a:gd name="T6" fmla="*/ 1 w 1011"/>
                <a:gd name="T7" fmla="*/ 1 h 54"/>
                <a:gd name="T8" fmla="*/ 0 w 1011"/>
                <a:gd name="T9" fmla="*/ 1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4" name="Freeform 38"/>
            <p:cNvSpPr>
              <a:spLocks/>
            </p:cNvSpPr>
            <p:nvPr/>
          </p:nvSpPr>
          <p:spPr bwMode="auto">
            <a:xfrm>
              <a:off x="441" y="3206"/>
              <a:ext cx="194" cy="22"/>
            </a:xfrm>
            <a:custGeom>
              <a:avLst/>
              <a:gdLst>
                <a:gd name="T0" fmla="*/ 1 w 388"/>
                <a:gd name="T1" fmla="*/ 0 h 44"/>
                <a:gd name="T2" fmla="*/ 1 w 388"/>
                <a:gd name="T3" fmla="*/ 1 h 44"/>
                <a:gd name="T4" fmla="*/ 1 w 388"/>
                <a:gd name="T5" fmla="*/ 1 h 44"/>
                <a:gd name="T6" fmla="*/ 1 w 388"/>
                <a:gd name="T7" fmla="*/ 1 h 44"/>
                <a:gd name="T8" fmla="*/ 0 w 388"/>
                <a:gd name="T9" fmla="*/ 1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5" name="Freeform 39"/>
            <p:cNvSpPr>
              <a:spLocks/>
            </p:cNvSpPr>
            <p:nvPr/>
          </p:nvSpPr>
          <p:spPr bwMode="auto">
            <a:xfrm>
              <a:off x="1197" y="3203"/>
              <a:ext cx="94" cy="17"/>
            </a:xfrm>
            <a:custGeom>
              <a:avLst/>
              <a:gdLst>
                <a:gd name="T0" fmla="*/ 0 w 189"/>
                <a:gd name="T1" fmla="*/ 1 h 34"/>
                <a:gd name="T2" fmla="*/ 0 w 189"/>
                <a:gd name="T3" fmla="*/ 0 h 34"/>
                <a:gd name="T4" fmla="*/ 0 w 189"/>
                <a:gd name="T5" fmla="*/ 1 h 34"/>
                <a:gd name="T6" fmla="*/ 0 w 189"/>
                <a:gd name="T7" fmla="*/ 1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6" name="Freeform 40"/>
            <p:cNvSpPr>
              <a:spLocks/>
            </p:cNvSpPr>
            <p:nvPr/>
          </p:nvSpPr>
          <p:spPr bwMode="auto">
            <a:xfrm>
              <a:off x="1327" y="3203"/>
              <a:ext cx="528" cy="33"/>
            </a:xfrm>
            <a:custGeom>
              <a:avLst/>
              <a:gdLst>
                <a:gd name="T0" fmla="*/ 0 w 1057"/>
                <a:gd name="T1" fmla="*/ 0 h 64"/>
                <a:gd name="T2" fmla="*/ 0 w 1057"/>
                <a:gd name="T3" fmla="*/ 1 h 64"/>
                <a:gd name="T4" fmla="*/ 0 w 1057"/>
                <a:gd name="T5" fmla="*/ 1 h 64"/>
                <a:gd name="T6" fmla="*/ 0 w 1057"/>
                <a:gd name="T7" fmla="*/ 1 h 64"/>
                <a:gd name="T8" fmla="*/ 0 w 1057"/>
                <a:gd name="T9" fmla="*/ 1 h 64"/>
                <a:gd name="T10" fmla="*/ 0 w 1057"/>
                <a:gd name="T11" fmla="*/ 1 h 64"/>
                <a:gd name="T12" fmla="*/ 0 w 1057"/>
                <a:gd name="T13" fmla="*/ 1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7" name="Freeform 41"/>
            <p:cNvSpPr>
              <a:spLocks/>
            </p:cNvSpPr>
            <p:nvPr/>
          </p:nvSpPr>
          <p:spPr bwMode="auto">
            <a:xfrm>
              <a:off x="676" y="3477"/>
              <a:ext cx="959" cy="31"/>
            </a:xfrm>
            <a:custGeom>
              <a:avLst/>
              <a:gdLst>
                <a:gd name="T0" fmla="*/ 0 w 1918"/>
                <a:gd name="T1" fmla="*/ 0 h 63"/>
                <a:gd name="T2" fmla="*/ 1 w 1918"/>
                <a:gd name="T3" fmla="*/ 0 h 63"/>
                <a:gd name="T4" fmla="*/ 1 w 1918"/>
                <a:gd name="T5" fmla="*/ 0 h 63"/>
                <a:gd name="T6" fmla="*/ 1 w 1918"/>
                <a:gd name="T7" fmla="*/ 0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8" name="Freeform 42"/>
            <p:cNvSpPr>
              <a:spLocks/>
            </p:cNvSpPr>
            <p:nvPr/>
          </p:nvSpPr>
          <p:spPr bwMode="auto">
            <a:xfrm>
              <a:off x="1685" y="3482"/>
              <a:ext cx="158" cy="24"/>
            </a:xfrm>
            <a:custGeom>
              <a:avLst/>
              <a:gdLst>
                <a:gd name="T0" fmla="*/ 0 w 316"/>
                <a:gd name="T1" fmla="*/ 0 h 50"/>
                <a:gd name="T2" fmla="*/ 1 w 316"/>
                <a:gd name="T3" fmla="*/ 0 h 50"/>
                <a:gd name="T4" fmla="*/ 1 w 316"/>
                <a:gd name="T5" fmla="*/ 0 h 50"/>
                <a:gd name="T6" fmla="*/ 1 w 316"/>
                <a:gd name="T7" fmla="*/ 0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09" name="Freeform 43"/>
            <p:cNvSpPr>
              <a:spLocks/>
            </p:cNvSpPr>
            <p:nvPr/>
          </p:nvSpPr>
          <p:spPr bwMode="auto">
            <a:xfrm>
              <a:off x="0" y="3169"/>
              <a:ext cx="1716" cy="1132"/>
            </a:xfrm>
            <a:custGeom>
              <a:avLst/>
              <a:gdLst>
                <a:gd name="T0" fmla="*/ 1 w 3431"/>
                <a:gd name="T1" fmla="*/ 1 h 2264"/>
                <a:gd name="T2" fmla="*/ 1 w 3431"/>
                <a:gd name="T3" fmla="*/ 1 h 2264"/>
                <a:gd name="T4" fmla="*/ 1 w 3431"/>
                <a:gd name="T5" fmla="*/ 1 h 2264"/>
                <a:gd name="T6" fmla="*/ 1 w 3431"/>
                <a:gd name="T7" fmla="*/ 1 h 2264"/>
                <a:gd name="T8" fmla="*/ 1 w 3431"/>
                <a:gd name="T9" fmla="*/ 1 h 2264"/>
                <a:gd name="T10" fmla="*/ 1 w 3431"/>
                <a:gd name="T11" fmla="*/ 1 h 2264"/>
                <a:gd name="T12" fmla="*/ 1 w 3431"/>
                <a:gd name="T13" fmla="*/ 1 h 2264"/>
                <a:gd name="T14" fmla="*/ 1 w 3431"/>
                <a:gd name="T15" fmla="*/ 1 h 2264"/>
                <a:gd name="T16" fmla="*/ 1 w 3431"/>
                <a:gd name="T17" fmla="*/ 1 h 2264"/>
                <a:gd name="T18" fmla="*/ 1 w 3431"/>
                <a:gd name="T19" fmla="*/ 1 h 2264"/>
                <a:gd name="T20" fmla="*/ 1 w 3431"/>
                <a:gd name="T21" fmla="*/ 1 h 2264"/>
                <a:gd name="T22" fmla="*/ 1 w 3431"/>
                <a:gd name="T23" fmla="*/ 1 h 2264"/>
                <a:gd name="T24" fmla="*/ 1 w 3431"/>
                <a:gd name="T25" fmla="*/ 1 h 2264"/>
                <a:gd name="T26" fmla="*/ 1 w 3431"/>
                <a:gd name="T27" fmla="*/ 1 h 2264"/>
                <a:gd name="T28" fmla="*/ 1 w 3431"/>
                <a:gd name="T29" fmla="*/ 1 h 2264"/>
                <a:gd name="T30" fmla="*/ 1 w 3431"/>
                <a:gd name="T31" fmla="*/ 1 h 2264"/>
                <a:gd name="T32" fmla="*/ 1 w 3431"/>
                <a:gd name="T33" fmla="*/ 1 h 2264"/>
                <a:gd name="T34" fmla="*/ 0 w 3431"/>
                <a:gd name="T35" fmla="*/ 1 h 2264"/>
                <a:gd name="T36" fmla="*/ 1 w 3431"/>
                <a:gd name="T37" fmla="*/ 1 h 2264"/>
                <a:gd name="T38" fmla="*/ 1 w 3431"/>
                <a:gd name="T39" fmla="*/ 1 h 2264"/>
                <a:gd name="T40" fmla="*/ 1 w 3431"/>
                <a:gd name="T41" fmla="*/ 1 h 2264"/>
                <a:gd name="T42" fmla="*/ 1 w 3431"/>
                <a:gd name="T43" fmla="*/ 0 h 2264"/>
                <a:gd name="T44" fmla="*/ 1 w 3431"/>
                <a:gd name="T45" fmla="*/ 1 h 2264"/>
                <a:gd name="T46" fmla="*/ 1 w 3431"/>
                <a:gd name="T47" fmla="*/ 1 h 2264"/>
                <a:gd name="T48" fmla="*/ 1 w 3431"/>
                <a:gd name="T49" fmla="*/ 1 h 2264"/>
                <a:gd name="T50" fmla="*/ 1 w 3431"/>
                <a:gd name="T51" fmla="*/ 1 h 2264"/>
                <a:gd name="T52" fmla="*/ 1 w 3431"/>
                <a:gd name="T53" fmla="*/ 1 h 2264"/>
                <a:gd name="T54" fmla="*/ 1 w 3431"/>
                <a:gd name="T55" fmla="*/ 1 h 2264"/>
                <a:gd name="T56" fmla="*/ 1 w 3431"/>
                <a:gd name="T57" fmla="*/ 1 h 2264"/>
                <a:gd name="T58" fmla="*/ 1 w 3431"/>
                <a:gd name="T59" fmla="*/ 1 h 2264"/>
                <a:gd name="T60" fmla="*/ 1 w 3431"/>
                <a:gd name="T61" fmla="*/ 1 h 2264"/>
                <a:gd name="T62" fmla="*/ 1 w 3431"/>
                <a:gd name="T63" fmla="*/ 1 h 2264"/>
                <a:gd name="T64" fmla="*/ 1 w 3431"/>
                <a:gd name="T65" fmla="*/ 1 h 2264"/>
                <a:gd name="T66" fmla="*/ 1 w 3431"/>
                <a:gd name="T67" fmla="*/ 1 h 2264"/>
                <a:gd name="T68" fmla="*/ 1 w 3431"/>
                <a:gd name="T69" fmla="*/ 1 h 2264"/>
                <a:gd name="T70" fmla="*/ 1 w 3431"/>
                <a:gd name="T71" fmla="*/ 1 h 2264"/>
                <a:gd name="T72" fmla="*/ 1 w 3431"/>
                <a:gd name="T73" fmla="*/ 1 h 2264"/>
                <a:gd name="T74" fmla="*/ 1 w 3431"/>
                <a:gd name="T75" fmla="*/ 1 h 2264"/>
                <a:gd name="T76" fmla="*/ 1 w 3431"/>
                <a:gd name="T77" fmla="*/ 1 h 2264"/>
                <a:gd name="T78" fmla="*/ 1 w 3431"/>
                <a:gd name="T79" fmla="*/ 1 h 2264"/>
                <a:gd name="T80" fmla="*/ 1 w 3431"/>
                <a:gd name="T81" fmla="*/ 1 h 2264"/>
                <a:gd name="T82" fmla="*/ 1 w 3431"/>
                <a:gd name="T83" fmla="*/ 1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10" name="Freeform 44"/>
            <p:cNvSpPr>
              <a:spLocks/>
            </p:cNvSpPr>
            <p:nvPr/>
          </p:nvSpPr>
          <p:spPr bwMode="auto">
            <a:xfrm>
              <a:off x="794" y="2287"/>
              <a:ext cx="1214" cy="1133"/>
            </a:xfrm>
            <a:custGeom>
              <a:avLst/>
              <a:gdLst>
                <a:gd name="T0" fmla="*/ 0 w 2430"/>
                <a:gd name="T1" fmla="*/ 1 h 2266"/>
                <a:gd name="T2" fmla="*/ 0 w 2430"/>
                <a:gd name="T3" fmla="*/ 1 h 2266"/>
                <a:gd name="T4" fmla="*/ 0 w 2430"/>
                <a:gd name="T5" fmla="*/ 1 h 2266"/>
                <a:gd name="T6" fmla="*/ 0 w 2430"/>
                <a:gd name="T7" fmla="*/ 1 h 2266"/>
                <a:gd name="T8" fmla="*/ 0 w 2430"/>
                <a:gd name="T9" fmla="*/ 1 h 2266"/>
                <a:gd name="T10" fmla="*/ 0 w 2430"/>
                <a:gd name="T11" fmla="*/ 1 h 2266"/>
                <a:gd name="T12" fmla="*/ 0 w 2430"/>
                <a:gd name="T13" fmla="*/ 1 h 2266"/>
                <a:gd name="T14" fmla="*/ 0 w 2430"/>
                <a:gd name="T15" fmla="*/ 1 h 2266"/>
                <a:gd name="T16" fmla="*/ 0 w 2430"/>
                <a:gd name="T17" fmla="*/ 1 h 2266"/>
                <a:gd name="T18" fmla="*/ 0 w 2430"/>
                <a:gd name="T19" fmla="*/ 1 h 2266"/>
                <a:gd name="T20" fmla="*/ 0 w 2430"/>
                <a:gd name="T21" fmla="*/ 1 h 2266"/>
                <a:gd name="T22" fmla="*/ 0 w 2430"/>
                <a:gd name="T23" fmla="*/ 1 h 2266"/>
                <a:gd name="T24" fmla="*/ 0 w 2430"/>
                <a:gd name="T25" fmla="*/ 1 h 2266"/>
                <a:gd name="T26" fmla="*/ 0 w 2430"/>
                <a:gd name="T27" fmla="*/ 1 h 2266"/>
                <a:gd name="T28" fmla="*/ 0 w 2430"/>
                <a:gd name="T29" fmla="*/ 1 h 2266"/>
                <a:gd name="T30" fmla="*/ 0 w 2430"/>
                <a:gd name="T31" fmla="*/ 1 h 2266"/>
                <a:gd name="T32" fmla="*/ 0 w 2430"/>
                <a:gd name="T33" fmla="*/ 1 h 2266"/>
                <a:gd name="T34" fmla="*/ 0 w 2430"/>
                <a:gd name="T35" fmla="*/ 1 h 2266"/>
                <a:gd name="T36" fmla="*/ 0 w 2430"/>
                <a:gd name="T37" fmla="*/ 1 h 2266"/>
                <a:gd name="T38" fmla="*/ 0 w 2430"/>
                <a:gd name="T39" fmla="*/ 1 h 2266"/>
                <a:gd name="T40" fmla="*/ 0 w 2430"/>
                <a:gd name="T41" fmla="*/ 0 h 2266"/>
                <a:gd name="T42" fmla="*/ 0 w 2430"/>
                <a:gd name="T43" fmla="*/ 1 h 2266"/>
                <a:gd name="T44" fmla="*/ 0 w 2430"/>
                <a:gd name="T45" fmla="*/ 1 h 2266"/>
                <a:gd name="T46" fmla="*/ 0 w 2430"/>
                <a:gd name="T47" fmla="*/ 1 h 2266"/>
                <a:gd name="T48" fmla="*/ 0 w 2430"/>
                <a:gd name="T49" fmla="*/ 1 h 2266"/>
                <a:gd name="T50" fmla="*/ 0 w 2430"/>
                <a:gd name="T51" fmla="*/ 1 h 2266"/>
                <a:gd name="T52" fmla="*/ 0 w 2430"/>
                <a:gd name="T53" fmla="*/ 1 h 2266"/>
                <a:gd name="T54" fmla="*/ 0 w 2430"/>
                <a:gd name="T55" fmla="*/ 1 h 2266"/>
                <a:gd name="T56" fmla="*/ 0 w 2430"/>
                <a:gd name="T57" fmla="*/ 1 h 2266"/>
                <a:gd name="T58" fmla="*/ 0 w 2430"/>
                <a:gd name="T59" fmla="*/ 1 h 2266"/>
                <a:gd name="T60" fmla="*/ 0 w 2430"/>
                <a:gd name="T61" fmla="*/ 1 h 2266"/>
                <a:gd name="T62" fmla="*/ 0 w 2430"/>
                <a:gd name="T63" fmla="*/ 1 h 2266"/>
                <a:gd name="T64" fmla="*/ 0 w 2430"/>
                <a:gd name="T65" fmla="*/ 1 h 2266"/>
                <a:gd name="T66" fmla="*/ 0 w 2430"/>
                <a:gd name="T67" fmla="*/ 1 h 2266"/>
                <a:gd name="T68" fmla="*/ 0 w 2430"/>
                <a:gd name="T69" fmla="*/ 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0011" name="Freeform 45"/>
            <p:cNvSpPr>
              <a:spLocks/>
            </p:cNvSpPr>
            <p:nvPr/>
          </p:nvSpPr>
          <p:spPr bwMode="auto">
            <a:xfrm>
              <a:off x="959" y="2221"/>
              <a:ext cx="936" cy="868"/>
            </a:xfrm>
            <a:custGeom>
              <a:avLst/>
              <a:gdLst>
                <a:gd name="T0" fmla="*/ 0 w 1873"/>
                <a:gd name="T1" fmla="*/ 0 h 1735"/>
                <a:gd name="T2" fmla="*/ 0 w 1873"/>
                <a:gd name="T3" fmla="*/ 1 h 1735"/>
                <a:gd name="T4" fmla="*/ 0 w 1873"/>
                <a:gd name="T5" fmla="*/ 1 h 1735"/>
                <a:gd name="T6" fmla="*/ 0 w 1873"/>
                <a:gd name="T7" fmla="*/ 1 h 1735"/>
                <a:gd name="T8" fmla="*/ 0 w 1873"/>
                <a:gd name="T9" fmla="*/ 1 h 1735"/>
                <a:gd name="T10" fmla="*/ 0 w 1873"/>
                <a:gd name="T11" fmla="*/ 1 h 1735"/>
                <a:gd name="T12" fmla="*/ 0 w 1873"/>
                <a:gd name="T13" fmla="*/ 1 h 1735"/>
                <a:gd name="T14" fmla="*/ 0 w 1873"/>
                <a:gd name="T15" fmla="*/ 1 h 1735"/>
                <a:gd name="T16" fmla="*/ 0 w 1873"/>
                <a:gd name="T17" fmla="*/ 1 h 1735"/>
                <a:gd name="T18" fmla="*/ 0 w 1873"/>
                <a:gd name="T19" fmla="*/ 1 h 1735"/>
                <a:gd name="T20" fmla="*/ 0 w 1873"/>
                <a:gd name="T21" fmla="*/ 1 h 1735"/>
                <a:gd name="T22" fmla="*/ 0 w 1873"/>
                <a:gd name="T23" fmla="*/ 1 h 1735"/>
                <a:gd name="T24" fmla="*/ 0 w 1873"/>
                <a:gd name="T25" fmla="*/ 1 h 1735"/>
                <a:gd name="T26" fmla="*/ 0 w 1873"/>
                <a:gd name="T27" fmla="*/ 1 h 1735"/>
                <a:gd name="T28" fmla="*/ 0 w 1873"/>
                <a:gd name="T29" fmla="*/ 1 h 1735"/>
                <a:gd name="T30" fmla="*/ 0 w 1873"/>
                <a:gd name="T31" fmla="*/ 1 h 1735"/>
                <a:gd name="T32" fmla="*/ 0 w 1873"/>
                <a:gd name="T33" fmla="*/ 1 h 1735"/>
                <a:gd name="T34" fmla="*/ 0 w 1873"/>
                <a:gd name="T35" fmla="*/ 1 h 1735"/>
                <a:gd name="T36" fmla="*/ 0 w 1873"/>
                <a:gd name="T37" fmla="*/ 1 h 1735"/>
                <a:gd name="T38" fmla="*/ 0 w 1873"/>
                <a:gd name="T39" fmla="*/ 1 h 1735"/>
                <a:gd name="T40" fmla="*/ 0 w 1873"/>
                <a:gd name="T41" fmla="*/ 1 h 1735"/>
                <a:gd name="T42" fmla="*/ 0 w 1873"/>
                <a:gd name="T43" fmla="*/ 1 h 1735"/>
                <a:gd name="T44" fmla="*/ 0 w 1873"/>
                <a:gd name="T45" fmla="*/ 1 h 1735"/>
                <a:gd name="T46" fmla="*/ 0 w 1873"/>
                <a:gd name="T47" fmla="*/ 1 h 1735"/>
                <a:gd name="T48" fmla="*/ 0 w 1873"/>
                <a:gd name="T49" fmla="*/ 0 h 1735"/>
                <a:gd name="T50" fmla="*/ 0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59438" name="Rectangle 46"/>
          <p:cNvSpPr>
            <a:spLocks noChangeArrowheads="1"/>
          </p:cNvSpPr>
          <p:nvPr/>
        </p:nvSpPr>
        <p:spPr bwMode="auto">
          <a:xfrm>
            <a:off x="228600" y="2514600"/>
            <a:ext cx="31242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b="1">
                <a:latin typeface="Arial" charset="0"/>
                <a:cs typeface="Arial" charset="0"/>
              </a:rPr>
              <a:t>Organization of the Kingdom </a:t>
            </a:r>
            <a:br>
              <a:rPr lang="en-US" b="1">
                <a:latin typeface="Arial" charset="0"/>
                <a:cs typeface="Arial" charset="0"/>
              </a:rPr>
            </a:br>
            <a:r>
              <a:rPr lang="en-US" sz="2000" b="1">
                <a:latin typeface="Arial" charset="0"/>
                <a:cs typeface="Arial" charset="0"/>
              </a:rPr>
              <a:t>(4:1-34)</a:t>
            </a:r>
          </a:p>
          <a:p>
            <a:pPr marL="342900" indent="-342900">
              <a:spcBef>
                <a:spcPct val="20000"/>
              </a:spcBef>
              <a:buFontTx/>
              <a:buChar char="•"/>
            </a:pPr>
            <a:r>
              <a:rPr lang="en-US" b="1">
                <a:latin typeface="Arial" charset="0"/>
                <a:cs typeface="Arial" charset="0"/>
              </a:rPr>
              <a:t>The Building of the Temple </a:t>
            </a:r>
            <a:br>
              <a:rPr lang="en-US" b="1">
                <a:latin typeface="Arial" charset="0"/>
                <a:cs typeface="Arial" charset="0"/>
              </a:rPr>
            </a:br>
            <a:r>
              <a:rPr lang="en-US" sz="2000" b="1">
                <a:latin typeface="Arial" charset="0"/>
                <a:cs typeface="Arial" charset="0"/>
              </a:rPr>
              <a:t>(5:1–6:38)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9438">
                                            <p:txEl>
                                              <p:pRg st="0" end="0"/>
                                            </p:txEl>
                                          </p:spTgt>
                                        </p:tgtEl>
                                        <p:attrNameLst>
                                          <p:attrName>style.visibility</p:attrName>
                                        </p:attrNameLst>
                                      </p:cBhvr>
                                      <p:to>
                                        <p:strVal val="visible"/>
                                      </p:to>
                                    </p:set>
                                    <p:animEffect transition="in" filter="checkerboard(across)">
                                      <p:cBhvr>
                                        <p:cTn id="7" dur="500"/>
                                        <p:tgtEl>
                                          <p:spTgt spid="59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9438">
                                            <p:txEl>
                                              <p:pRg st="1" end="1"/>
                                            </p:txEl>
                                          </p:spTgt>
                                        </p:tgtEl>
                                        <p:attrNameLst>
                                          <p:attrName>style.visibility</p:attrName>
                                        </p:attrNameLst>
                                      </p:cBhvr>
                                      <p:to>
                                        <p:strVal val="visible"/>
                                      </p:to>
                                    </p:set>
                                    <p:animEffect transition="in" filter="checkerboard(across)">
                                      <p:cBhvr>
                                        <p:cTn id="12" dur="500"/>
                                        <p:tgtEl>
                                          <p:spTgt spid="594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38"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9" name="Line 5"/>
          <p:cNvSpPr>
            <a:spLocks noChangeShapeType="1"/>
          </p:cNvSpPr>
          <p:nvPr/>
        </p:nvSpPr>
        <p:spPr bwMode="auto">
          <a:xfrm>
            <a:off x="2387937" y="5036623"/>
            <a:ext cx="228600" cy="43284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spcBef>
                <a:spcPct val="0"/>
              </a:spcBef>
            </a:pPr>
            <a:endParaRPr lang="en-US" sz="2400">
              <a:solidFill>
                <a:srgbClr val="FFFFFF"/>
              </a:solidFill>
              <a:latin typeface="Arial" charset="0"/>
            </a:endParaRPr>
          </a:p>
        </p:txBody>
      </p:sp>
      <p:sp>
        <p:nvSpPr>
          <p:cNvPr id="10" name="Line 6"/>
          <p:cNvSpPr>
            <a:spLocks noChangeShapeType="1"/>
          </p:cNvSpPr>
          <p:nvPr/>
        </p:nvSpPr>
        <p:spPr bwMode="auto">
          <a:xfrm>
            <a:off x="3642963" y="1479440"/>
            <a:ext cx="776637" cy="281628"/>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spcBef>
                <a:spcPct val="0"/>
              </a:spcBef>
            </a:pPr>
            <a:endParaRPr lang="en-US" sz="2400">
              <a:solidFill>
                <a:srgbClr val="FFFFFF"/>
              </a:solidFill>
              <a:latin typeface="Arial" charset="0"/>
            </a:endParaRPr>
          </a:p>
        </p:txBody>
      </p:sp>
      <p:sp>
        <p:nvSpPr>
          <p:cNvPr id="20" name="Line 5"/>
          <p:cNvSpPr>
            <a:spLocks noChangeShapeType="1"/>
          </p:cNvSpPr>
          <p:nvPr/>
        </p:nvSpPr>
        <p:spPr bwMode="auto">
          <a:xfrm flipH="1">
            <a:off x="2455669" y="157480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spcBef>
                <a:spcPct val="0"/>
              </a:spcBef>
            </a:pPr>
            <a:endParaRPr lang="en-US" sz="2400">
              <a:solidFill>
                <a:srgbClr val="FFFFFF"/>
              </a:solidFill>
              <a:latin typeface="Arial" charset="0"/>
            </a:endParaRPr>
          </a:p>
        </p:txBody>
      </p:sp>
      <p:sp>
        <p:nvSpPr>
          <p:cNvPr id="21" name="Line 5"/>
          <p:cNvSpPr>
            <a:spLocks noChangeShapeType="1"/>
          </p:cNvSpPr>
          <p:nvPr/>
        </p:nvSpPr>
        <p:spPr bwMode="auto">
          <a:xfrm flipH="1">
            <a:off x="2616537" y="5198533"/>
            <a:ext cx="668530" cy="27093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spcBef>
                <a:spcPct val="0"/>
              </a:spcBef>
            </a:pPr>
            <a:endParaRPr lang="en-US" sz="2400">
              <a:solidFill>
                <a:srgbClr val="FFFFFF"/>
              </a:solidFill>
              <a:latin typeface="Arial" charset="0"/>
            </a:endParaRPr>
          </a:p>
        </p:txBody>
      </p:sp>
      <p:sp>
        <p:nvSpPr>
          <p:cNvPr id="22" name="Line 5"/>
          <p:cNvSpPr>
            <a:spLocks noChangeShapeType="1"/>
          </p:cNvSpPr>
          <p:nvPr/>
        </p:nvSpPr>
        <p:spPr bwMode="auto">
          <a:xfrm flipH="1">
            <a:off x="3215374" y="1736710"/>
            <a:ext cx="1204226" cy="3461823"/>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eaLnBrk="0" hangingPunct="0">
              <a:spcBef>
                <a:spcPct val="0"/>
              </a:spcBef>
            </a:pPr>
            <a:endParaRPr lang="en-US" sz="2400">
              <a:solidFill>
                <a:srgbClr val="FFFFFF"/>
              </a:solidFill>
              <a:latin typeface="Arial" charset="0"/>
            </a:endParaRPr>
          </a:p>
        </p:txBody>
      </p:sp>
      <p:pic>
        <p:nvPicPr>
          <p:cNvPr id="11" name="Picture 10" descr="28 Dav-Sol.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6266" y="-70619"/>
            <a:ext cx="4577735" cy="6928620"/>
          </a:xfrm>
          <a:prstGeom prst="rect">
            <a:avLst/>
          </a:prstGeom>
        </p:spPr>
      </p:pic>
      <p:sp>
        <p:nvSpPr>
          <p:cNvPr id="219137" name="Rectangle 2"/>
          <p:cNvSpPr>
            <a:spLocks noGrp="1" noChangeArrowheads="1"/>
          </p:cNvSpPr>
          <p:nvPr>
            <p:ph type="ctrTitle"/>
          </p:nvPr>
        </p:nvSpPr>
        <p:spPr>
          <a:xfrm>
            <a:off x="0" y="-40041"/>
            <a:ext cx="9144000" cy="541338"/>
          </a:xfrm>
          <a:solidFill>
            <a:schemeClr val="tx1"/>
          </a:solidFill>
        </p:spPr>
        <p:txBody>
          <a:bodyPr/>
          <a:lstStyle/>
          <a:p>
            <a:pPr eaLnBrk="1" hangingPunct="1"/>
            <a:r>
              <a:rPr kumimoji="1" lang="en-US" altLang="zh-CN" sz="3200" b="1" dirty="0">
                <a:solidFill>
                  <a:schemeClr val="bg1"/>
                </a:solidFill>
                <a:latin typeface="Arial" charset="0"/>
              </a:rPr>
              <a:t>Kingdom of David &amp; Solomon (1 Kings 4:21)</a:t>
            </a:r>
            <a:endParaRPr kumimoji="1" lang="en-US" altLang="zh-CN" sz="2000" b="1" dirty="0">
              <a:solidFill>
                <a:schemeClr val="bg1"/>
              </a:solidFill>
              <a:latin typeface="Arial" charset="0"/>
            </a:endParaRPr>
          </a:p>
        </p:txBody>
      </p:sp>
    </p:spTree>
    <p:extLst>
      <p:ext uri="{BB962C8B-B14F-4D97-AF65-F5344CB8AC3E}">
        <p14:creationId xmlns:p14="http://schemas.microsoft.com/office/powerpoint/2010/main" val="94460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down)">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up)">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0" grpId="0" animBg="1"/>
      <p:bldP spid="21"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5</a:t>
            </a:r>
          </a:p>
        </p:txBody>
      </p:sp>
    </p:spTree>
    <p:extLst>
      <p:ext uri="{BB962C8B-B14F-4D97-AF65-F5344CB8AC3E}">
        <p14:creationId xmlns:p14="http://schemas.microsoft.com/office/powerpoint/2010/main" val="2145398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north</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303106"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3107"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900" b="1">
                <a:solidFill>
                  <a:srgbClr val="FFFFFF"/>
                </a:solidFill>
                <a:latin typeface="Arial" charset="0"/>
              </a:rPr>
              <a:t>©2006 TBBMI</a:t>
            </a:r>
          </a:p>
        </p:txBody>
      </p:sp>
      <p:grpSp>
        <p:nvGrpSpPr>
          <p:cNvPr id="303108" name="Group 18"/>
          <p:cNvGrpSpPr>
            <a:grpSpLocks/>
          </p:cNvGrpSpPr>
          <p:nvPr/>
        </p:nvGrpSpPr>
        <p:grpSpPr bwMode="auto">
          <a:xfrm>
            <a:off x="280988" y="5070475"/>
            <a:ext cx="8640762" cy="1724025"/>
            <a:chOff x="177" y="3194"/>
            <a:chExt cx="5443" cy="1086"/>
          </a:xfrm>
        </p:grpSpPr>
        <p:sp>
          <p:nvSpPr>
            <p:cNvPr id="303111"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575493" name="Text Box 5"/>
            <p:cNvSpPr txBox="1">
              <a:spLocks noChangeArrowheads="1"/>
            </p:cNvSpPr>
            <p:nvPr/>
          </p:nvSpPr>
          <p:spPr bwMode="auto">
            <a:xfrm>
              <a:off x="177" y="3225"/>
              <a:ext cx="5443" cy="911"/>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defRPr/>
              </a:pPr>
              <a:r>
                <a:rPr lang="en-US" sz="4400" b="1" dirty="0">
                  <a:solidFill>
                    <a:srgbClr val="FFEA18"/>
                  </a:solidFill>
                  <a:latin typeface="Comic Sans MS" charset="0"/>
                  <a:ea typeface="ＭＳ Ｐゴシック" charset="-128"/>
                  <a:cs typeface="ＭＳ Ｐゴシック" charset="-128"/>
                </a:rPr>
                <a:t>The Temple Mount: Jerusalem</a:t>
              </a:r>
              <a:r>
                <a:rPr lang="fr-FR" sz="4400" b="1" dirty="0">
                  <a:solidFill>
                    <a:srgbClr val="FFEA18"/>
                  </a:solidFill>
                  <a:latin typeface="Comic Sans MS" charset="0"/>
                  <a:ea typeface="ＭＳ Ｐゴシック" charset="-128"/>
                  <a:cs typeface="ＭＳ Ｐゴシック" charset="-128"/>
                </a:rPr>
                <a:t>'</a:t>
              </a:r>
              <a:r>
                <a:rPr lang="en-US" sz="4400" b="1" dirty="0">
                  <a:solidFill>
                    <a:srgbClr val="FFEA18"/>
                  </a:solidFill>
                  <a:latin typeface="Comic Sans MS" charset="0"/>
                  <a:ea typeface="ＭＳ Ｐゴシック" charset="-128"/>
                  <a:cs typeface="ＭＳ Ｐゴシック" charset="-128"/>
                </a:rPr>
                <a:t>s Global Focal Point</a:t>
              </a:r>
            </a:p>
          </p:txBody>
        </p:sp>
        <p:sp>
          <p:nvSpPr>
            <p:cNvPr id="575495" name="Rectangle 7"/>
            <p:cNvSpPr>
              <a:spLocks noChangeArrowheads="1"/>
            </p:cNvSpPr>
            <p:nvPr/>
          </p:nvSpPr>
          <p:spPr bwMode="auto">
            <a:xfrm>
              <a:off x="4759" y="4122"/>
              <a:ext cx="462" cy="154"/>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9.7.03d.</a:t>
              </a:r>
            </a:p>
          </p:txBody>
        </p:sp>
        <p:sp>
          <p:nvSpPr>
            <p:cNvPr id="575496" name="Rectangle 8"/>
            <p:cNvSpPr>
              <a:spLocks noChangeArrowheads="1"/>
            </p:cNvSpPr>
            <p:nvPr/>
          </p:nvSpPr>
          <p:spPr bwMode="auto">
            <a:xfrm>
              <a:off x="5101" y="4126"/>
              <a:ext cx="214" cy="154"/>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27</a:t>
              </a:r>
            </a:p>
          </p:txBody>
        </p:sp>
      </p:grpSp>
      <p:sp>
        <p:nvSpPr>
          <p:cNvPr id="575499" name="Text Box 11"/>
          <p:cNvSpPr txBox="1">
            <a:spLocks noChangeArrowheads="1"/>
          </p:cNvSpPr>
          <p:nvPr/>
        </p:nvSpPr>
        <p:spPr bwMode="auto">
          <a:xfrm>
            <a:off x="1765300" y="0"/>
            <a:ext cx="4062413" cy="336550"/>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eaLnBrk="0" hangingPunct="0">
              <a:defRPr/>
            </a:pPr>
            <a:r>
              <a:rPr lang="en-US" sz="1600" b="1">
                <a:solidFill>
                  <a:srgbClr val="FFFFFF"/>
                </a:solidFill>
                <a:latin typeface="Comic Sans MS" pitchFamily="-112" charset="0"/>
              </a:rPr>
              <a:t>2 Sam. 24:18-24; 2 Chron. 3:1</a:t>
            </a: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54"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900" b="1">
                <a:solidFill>
                  <a:srgbClr val="FFFFFF"/>
                </a:solidFill>
                <a:latin typeface="Arial" charset="0"/>
              </a:rPr>
              <a:t>©2006 TBBMI</a:t>
            </a:r>
          </a:p>
        </p:txBody>
      </p:sp>
      <p:sp>
        <p:nvSpPr>
          <p:cNvPr id="606212" name="Rectangle 4"/>
          <p:cNvSpPr>
            <a:spLocks noChangeArrowheads="1"/>
          </p:cNvSpPr>
          <p:nvPr/>
        </p:nvSpPr>
        <p:spPr bwMode="auto">
          <a:xfrm>
            <a:off x="7556500" y="6543675"/>
            <a:ext cx="7334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9.7.03d.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28</a:t>
            </a:r>
          </a:p>
        </p:txBody>
      </p:sp>
      <p:sp>
        <p:nvSpPr>
          <p:cNvPr id="606214" name="Rectangle 6"/>
          <p:cNvSpPr>
            <a:spLocks noChangeArrowheads="1"/>
          </p:cNvSpPr>
          <p:nvPr/>
        </p:nvSpPr>
        <p:spPr bwMode="auto">
          <a:xfrm>
            <a:off x="8602663" y="6473825"/>
            <a:ext cx="307975" cy="336550"/>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600" b="1">
                <a:solidFill>
                  <a:srgbClr val="FFFFFF"/>
                </a:solidFill>
                <a:effectLst>
                  <a:outerShdw blurRad="38100" dist="38100" dir="2700000" algn="tl">
                    <a:srgbClr val="000000"/>
                  </a:outerShdw>
                </a:effectLst>
                <a:latin typeface="Comic Sans MS" charset="0"/>
              </a:rPr>
              <a:t>5</a:t>
            </a:r>
          </a:p>
        </p:txBody>
      </p:sp>
      <p:grpSp>
        <p:nvGrpSpPr>
          <p:cNvPr id="2" name="Group 7"/>
          <p:cNvGrpSpPr>
            <a:grpSpLocks/>
          </p:cNvGrpSpPr>
          <p:nvPr/>
        </p:nvGrpSpPr>
        <p:grpSpPr bwMode="auto">
          <a:xfrm>
            <a:off x="3175" y="2684463"/>
            <a:ext cx="9136063" cy="3232150"/>
            <a:chOff x="2" y="1691"/>
            <a:chExt cx="5755" cy="2036"/>
          </a:xfrm>
        </p:grpSpPr>
        <p:sp>
          <p:nvSpPr>
            <p:cNvPr id="305177"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05178"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05179"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05180"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05181"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05182"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05183"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grpSp>
      <p:sp>
        <p:nvSpPr>
          <p:cNvPr id="606226" name="Text Box 18"/>
          <p:cNvSpPr txBox="1">
            <a:spLocks noChangeArrowheads="1"/>
          </p:cNvSpPr>
          <p:nvPr/>
        </p:nvSpPr>
        <p:spPr bwMode="auto">
          <a:xfrm>
            <a:off x="249238" y="4765675"/>
            <a:ext cx="8607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defRPr/>
            </a:pPr>
            <a:r>
              <a:rPr lang="en-US" sz="3200" b="1">
                <a:solidFill>
                  <a:srgbClr val="FFFFFF"/>
                </a:solidFill>
                <a:latin typeface="Comic Sans MS" pitchFamily="-112" charset="0"/>
              </a:rPr>
              <a:t>To build the FIRST Temple to the Lord!</a:t>
            </a: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defRPr/>
            </a:pPr>
            <a:r>
              <a:rPr lang="en-US" sz="3200" b="1">
                <a:solidFill>
                  <a:srgbClr val="FFFFFF"/>
                </a:solidFill>
                <a:latin typeface="Comic Sans MS" charset="0"/>
              </a:rPr>
              <a:t>David bought it…</a:t>
            </a: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defRPr/>
            </a:pPr>
            <a:r>
              <a:rPr lang="en-US" sz="4400" b="1">
                <a:solidFill>
                  <a:srgbClr val="FFEA18"/>
                </a:solidFill>
                <a:latin typeface="Comic Sans MS" charset="0"/>
                <a:ea typeface="ＭＳ Ｐゴシック" charset="-128"/>
                <a:cs typeface="ＭＳ Ｐゴシック" charset="-128"/>
              </a:rPr>
              <a:t>On Mount Moriah!</a:t>
            </a:r>
          </a:p>
        </p:txBody>
      </p:sp>
      <p:grpSp>
        <p:nvGrpSpPr>
          <p:cNvPr id="3" name="Group 23"/>
          <p:cNvGrpSpPr>
            <a:grpSpLocks/>
          </p:cNvGrpSpPr>
          <p:nvPr/>
        </p:nvGrpSpPr>
        <p:grpSpPr bwMode="auto">
          <a:xfrm>
            <a:off x="5038725" y="1881188"/>
            <a:ext cx="3538538" cy="2419350"/>
            <a:chOff x="1020" y="800"/>
            <a:chExt cx="4056" cy="2875"/>
          </a:xfrm>
        </p:grpSpPr>
        <p:grpSp>
          <p:nvGrpSpPr>
            <p:cNvPr id="305168"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eaLnBrk="0" hangingPunct="0">
                <a:defRPr/>
              </a:pPr>
              <a:r>
                <a:rPr lang="en-US" b="1">
                  <a:solidFill>
                    <a:srgbClr val="FFD34A"/>
                  </a:solidFill>
                  <a:latin typeface="Comic Sans MS" pitchFamily="-112" charset="0"/>
                </a:rPr>
                <a:t>Ancient Threshing Floor</a:t>
              </a: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0" hangingPunct="0">
              <a:defRPr/>
            </a:pPr>
            <a:r>
              <a:rPr lang="en-US" sz="3200" b="1" dirty="0" err="1">
                <a:solidFill>
                  <a:srgbClr val="FFFFFF"/>
                </a:solidFill>
                <a:latin typeface="Comic Sans MS" charset="0"/>
              </a:rPr>
              <a:t>Araunah</a:t>
            </a:r>
            <a:r>
              <a:rPr lang="fr-FR" altLang="ja-JP" sz="3200" b="1" dirty="0">
                <a:solidFill>
                  <a:srgbClr val="FFFFFF"/>
                </a:solidFill>
                <a:latin typeface="Comic Sans MS" charset="0"/>
              </a:rPr>
              <a:t>'</a:t>
            </a:r>
            <a:r>
              <a:rPr lang="en-US" altLang="ja-JP" sz="3200" b="1" dirty="0">
                <a:solidFill>
                  <a:srgbClr val="FFFFFF"/>
                </a:solidFill>
                <a:latin typeface="Comic Sans MS" charset="0"/>
              </a:rPr>
              <a:t>s threshing floor…</a:t>
            </a:r>
            <a:endParaRPr lang="en-US" sz="3200" b="1" dirty="0">
              <a:solidFill>
                <a:srgbClr val="FFFFFF"/>
              </a:solidFill>
              <a:latin typeface="Comic Sans MS" charset="0"/>
            </a:endParaRPr>
          </a:p>
        </p:txBody>
      </p:sp>
      <p:sp>
        <p:nvSpPr>
          <p:cNvPr id="4" name="Title 3"/>
          <p:cNvSpPr>
            <a:spLocks noGrp="1"/>
          </p:cNvSpPr>
          <p:nvPr>
            <p:ph type="title" idx="4294967295"/>
          </p:nvPr>
        </p:nvSpPr>
        <p:spPr>
          <a:xfrm>
            <a:off x="1079500" y="46038"/>
            <a:ext cx="4889500" cy="360362"/>
          </a:xfrm>
          <a:prstGeom prst="rect">
            <a:avLst/>
          </a:prstGeom>
        </p:spPr>
        <p:txBody>
          <a:bodyPr/>
          <a:lstStyle/>
          <a:p>
            <a:pPr>
              <a:defRPr/>
            </a:pPr>
            <a:r>
              <a:rPr lang="en-US" sz="1600" b="1" kern="1200" dirty="0">
                <a:solidFill>
                  <a:srgbClr val="FFFFFF"/>
                </a:solidFill>
                <a:effectLst/>
                <a:latin typeface="Comic Sans MS"/>
                <a:ea typeface="ＭＳ Ｐゴシック"/>
                <a:cs typeface="ＭＳ Ｐゴシック"/>
              </a:rPr>
              <a:t>2 Sam. 24:18-24; 2 Chron. 3:1</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2" descr="Canvas"/>
          <p:cNvSpPr>
            <a:spLocks noChangeArrowheads="1"/>
          </p:cNvSpPr>
          <p:nvPr/>
        </p:nvSpPr>
        <p:spPr bwMode="auto">
          <a:xfrm>
            <a:off x="9967913" y="436563"/>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grpSp>
        <p:nvGrpSpPr>
          <p:cNvPr id="307203" name="Group 155"/>
          <p:cNvGrpSpPr>
            <a:grpSpLocks/>
          </p:cNvGrpSpPr>
          <p:nvPr/>
        </p:nvGrpSpPr>
        <p:grpSpPr bwMode="auto">
          <a:xfrm>
            <a:off x="6670675" y="1584325"/>
            <a:ext cx="2178050" cy="1603375"/>
            <a:chOff x="1020" y="800"/>
            <a:chExt cx="4056" cy="2875"/>
          </a:xfrm>
        </p:grpSpPr>
        <p:grpSp>
          <p:nvGrpSpPr>
            <p:cNvPr id="307339"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en-US" sz="1600" b="1">
                <a:solidFill>
                  <a:srgbClr val="FFFFFF"/>
                </a:solidFill>
                <a:latin typeface="Comic Sans MS" pitchFamily="-112" charset="0"/>
              </a:rPr>
              <a:t>1 Kings 5:5</a:t>
            </a:r>
          </a:p>
        </p:txBody>
      </p:sp>
      <p:sp>
        <p:nvSpPr>
          <p:cNvPr id="307205"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B VAG Rounded Bold" charset="0"/>
              </a:rPr>
              <a:t> </a:t>
            </a:r>
          </a:p>
        </p:txBody>
      </p:sp>
      <p:sp>
        <p:nvSpPr>
          <p:cNvPr id="307206"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600" b="1">
                <a:solidFill>
                  <a:srgbClr val="FFFFFF"/>
                </a:solidFill>
                <a:latin typeface="Comic Sans MS" charset="0"/>
              </a:rPr>
              <a:t>1</a:t>
            </a:r>
            <a:endParaRPr lang="en-US" sz="1600">
              <a:solidFill>
                <a:srgbClr val="FFA27C"/>
              </a:solidFill>
              <a:latin typeface="Comic Sans MS" charset="0"/>
            </a:endParaRPr>
          </a:p>
        </p:txBody>
      </p:sp>
      <p:sp>
        <p:nvSpPr>
          <p:cNvPr id="630810" name="Rectangle 26"/>
          <p:cNvSpPr>
            <a:spLocks noChangeArrowheads="1"/>
          </p:cNvSpPr>
          <p:nvPr/>
        </p:nvSpPr>
        <p:spPr bwMode="auto">
          <a:xfrm>
            <a:off x="8132763" y="6540500"/>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29</a:t>
            </a:r>
          </a:p>
        </p:txBody>
      </p:sp>
      <p:sp>
        <p:nvSpPr>
          <p:cNvPr id="307208"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630928" name="Text Box 144"/>
          <p:cNvSpPr txBox="1">
            <a:spLocks noChangeArrowheads="1"/>
          </p:cNvSpPr>
          <p:nvPr/>
        </p:nvSpPr>
        <p:spPr bwMode="auto">
          <a:xfrm>
            <a:off x="1123950" y="4919663"/>
            <a:ext cx="6732588" cy="15557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lgn="ctr" eaLnBrk="0" hangingPunct="0">
              <a:defRPr/>
            </a:pPr>
            <a:r>
              <a:rPr lang="en-US" sz="4800" b="1" dirty="0">
                <a:solidFill>
                  <a:srgbClr val="FFEA18"/>
                </a:solidFill>
                <a:latin typeface="Comic Sans MS" pitchFamily="-112" charset="0"/>
              </a:rPr>
              <a:t>But…his son Solomon was to build it!</a:t>
            </a:r>
          </a:p>
        </p:txBody>
      </p:sp>
      <p:grpSp>
        <p:nvGrpSpPr>
          <p:cNvPr id="307212" name="Group 6"/>
          <p:cNvGrpSpPr>
            <a:grpSpLocks/>
          </p:cNvGrpSpPr>
          <p:nvPr/>
        </p:nvGrpSpPr>
        <p:grpSpPr bwMode="auto">
          <a:xfrm>
            <a:off x="8018463" y="3436938"/>
            <a:ext cx="981075" cy="1843087"/>
            <a:chOff x="5051" y="2165"/>
            <a:chExt cx="618" cy="1161"/>
          </a:xfrm>
        </p:grpSpPr>
        <p:grpSp>
          <p:nvGrpSpPr>
            <p:cNvPr id="307320" name="Group 7"/>
            <p:cNvGrpSpPr>
              <a:grpSpLocks/>
            </p:cNvGrpSpPr>
            <p:nvPr/>
          </p:nvGrpSpPr>
          <p:grpSpPr bwMode="auto">
            <a:xfrm>
              <a:off x="5051" y="2165"/>
              <a:ext cx="618" cy="1161"/>
              <a:chOff x="5051" y="2165"/>
              <a:chExt cx="618" cy="1161"/>
            </a:xfrm>
          </p:grpSpPr>
          <p:sp>
            <p:nvSpPr>
              <p:cNvPr id="307322"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07323"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07324"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07325"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26"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07327"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07328"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29"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30"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31"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32"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33"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34"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35"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36"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37"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38" name="Rectangle 24"/>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Chicago" charset="0"/>
                  </a:rPr>
                  <a:t>ROYALTY</a:t>
                </a:r>
              </a:p>
            </p:txBody>
          </p:sp>
        </p:grpSp>
        <p:sp>
          <p:nvSpPr>
            <p:cNvPr id="307321" name="Rectangle 2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307314"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15"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16"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17"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18"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19"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7" name="Group 167"/>
          <p:cNvGrpSpPr>
            <a:grpSpLocks/>
          </p:cNvGrpSpPr>
          <p:nvPr/>
        </p:nvGrpSpPr>
        <p:grpSpPr bwMode="auto">
          <a:xfrm>
            <a:off x="1974850" y="3676650"/>
            <a:ext cx="5214938" cy="923925"/>
            <a:chOff x="1244" y="2316"/>
            <a:chExt cx="3285" cy="582"/>
          </a:xfrm>
        </p:grpSpPr>
        <p:sp>
          <p:nvSpPr>
            <p:cNvPr id="307306"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07"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08"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09"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10"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11"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12"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13"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8" name="Group 207"/>
          <p:cNvGrpSpPr>
            <a:grpSpLocks/>
          </p:cNvGrpSpPr>
          <p:nvPr/>
        </p:nvGrpSpPr>
        <p:grpSpPr bwMode="auto">
          <a:xfrm>
            <a:off x="5095875" y="925513"/>
            <a:ext cx="1077913" cy="2874962"/>
            <a:chOff x="3210" y="583"/>
            <a:chExt cx="679" cy="1811"/>
          </a:xfrm>
        </p:grpSpPr>
        <p:sp>
          <p:nvSpPr>
            <p:cNvPr id="307297"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307298" name="Group 209"/>
            <p:cNvGrpSpPr>
              <a:grpSpLocks/>
            </p:cNvGrpSpPr>
            <p:nvPr/>
          </p:nvGrpSpPr>
          <p:grpSpPr bwMode="auto">
            <a:xfrm>
              <a:off x="3210" y="583"/>
              <a:ext cx="679" cy="1806"/>
              <a:chOff x="3210" y="583"/>
              <a:chExt cx="679" cy="1806"/>
            </a:xfrm>
          </p:grpSpPr>
          <p:sp>
            <p:nvSpPr>
              <p:cNvPr id="307299"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00"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01"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02"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03"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04"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305"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10" name="Group 227"/>
          <p:cNvGrpSpPr>
            <a:grpSpLocks/>
          </p:cNvGrpSpPr>
          <p:nvPr/>
        </p:nvGrpSpPr>
        <p:grpSpPr bwMode="auto">
          <a:xfrm>
            <a:off x="2592388" y="725488"/>
            <a:ext cx="2014537" cy="3179762"/>
            <a:chOff x="1633" y="457"/>
            <a:chExt cx="1269" cy="2003"/>
          </a:xfrm>
        </p:grpSpPr>
        <p:sp>
          <p:nvSpPr>
            <p:cNvPr id="307286"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307287" name="Group 217"/>
            <p:cNvGrpSpPr>
              <a:grpSpLocks/>
            </p:cNvGrpSpPr>
            <p:nvPr/>
          </p:nvGrpSpPr>
          <p:grpSpPr bwMode="auto">
            <a:xfrm>
              <a:off x="1633" y="457"/>
              <a:ext cx="1269" cy="2003"/>
              <a:chOff x="1633" y="457"/>
              <a:chExt cx="1269" cy="2003"/>
            </a:xfrm>
          </p:grpSpPr>
          <p:sp>
            <p:nvSpPr>
              <p:cNvPr id="307288"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89"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90"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91"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92"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93"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94"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95"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96"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12" name="Group 229"/>
          <p:cNvGrpSpPr>
            <a:grpSpLocks/>
          </p:cNvGrpSpPr>
          <p:nvPr/>
        </p:nvGrpSpPr>
        <p:grpSpPr bwMode="auto">
          <a:xfrm>
            <a:off x="4614863" y="1555750"/>
            <a:ext cx="892175" cy="2225675"/>
            <a:chOff x="2907" y="980"/>
            <a:chExt cx="562" cy="1402"/>
          </a:xfrm>
        </p:grpSpPr>
        <p:sp>
          <p:nvSpPr>
            <p:cNvPr id="307278"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307279" name="Group 231"/>
            <p:cNvGrpSpPr>
              <a:grpSpLocks/>
            </p:cNvGrpSpPr>
            <p:nvPr/>
          </p:nvGrpSpPr>
          <p:grpSpPr bwMode="auto">
            <a:xfrm>
              <a:off x="2907" y="980"/>
              <a:ext cx="562" cy="1402"/>
              <a:chOff x="2907" y="980"/>
              <a:chExt cx="562" cy="1402"/>
            </a:xfrm>
          </p:grpSpPr>
          <p:sp>
            <p:nvSpPr>
              <p:cNvPr id="307280"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81"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82"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83"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84"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85"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307218" name="Group 155"/>
          <p:cNvGrpSpPr>
            <a:grpSpLocks/>
          </p:cNvGrpSpPr>
          <p:nvPr/>
        </p:nvGrpSpPr>
        <p:grpSpPr bwMode="auto">
          <a:xfrm>
            <a:off x="15681325" y="1550988"/>
            <a:ext cx="2178050" cy="1603375"/>
            <a:chOff x="1020" y="800"/>
            <a:chExt cx="4056" cy="2875"/>
          </a:xfrm>
        </p:grpSpPr>
        <p:grpSp>
          <p:nvGrpSpPr>
            <p:cNvPr id="307269" name="Group 156"/>
            <p:cNvGrpSpPr>
              <a:grpSpLocks/>
            </p:cNvGrpSpPr>
            <p:nvPr/>
          </p:nvGrpSpPr>
          <p:grpSpPr bwMode="auto">
            <a:xfrm>
              <a:off x="1064" y="1273"/>
              <a:ext cx="3622" cy="2043"/>
              <a:chOff x="1064" y="1273"/>
              <a:chExt cx="3622" cy="2043"/>
            </a:xfrm>
          </p:grpSpPr>
          <p:sp>
            <p:nvSpPr>
              <p:cNvPr id="92"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93"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94"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95"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96"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97"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98"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grpSp>
        <p:pic>
          <p:nvPicPr>
            <p:cNvPr id="91"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99" name="AutoShape 135"/>
          <p:cNvSpPr>
            <a:spLocks noChangeArrowheads="1"/>
          </p:cNvSpPr>
          <p:nvPr/>
        </p:nvSpPr>
        <p:spPr bwMode="auto">
          <a:xfrm rot="10769242">
            <a:off x="13273088" y="1095375"/>
            <a:ext cx="373062" cy="2776538"/>
          </a:xfrm>
          <a:prstGeom prst="can">
            <a:avLst>
              <a:gd name="adj" fmla="val 10475"/>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100" name="AutoShape 136"/>
          <p:cNvSpPr>
            <a:spLocks noChangeArrowheads="1"/>
          </p:cNvSpPr>
          <p:nvPr/>
        </p:nvSpPr>
        <p:spPr bwMode="auto">
          <a:xfrm rot="10789709">
            <a:off x="14924088" y="1306513"/>
            <a:ext cx="317500" cy="2460625"/>
          </a:xfrm>
          <a:prstGeom prst="can">
            <a:avLst>
              <a:gd name="adj" fmla="val 10907"/>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Matura MT Script Capitals" charset="0"/>
            </a:endParaRPr>
          </a:p>
        </p:txBody>
      </p:sp>
      <p:grpSp>
        <p:nvGrpSpPr>
          <p:cNvPr id="16" name="Group 238"/>
          <p:cNvGrpSpPr>
            <a:grpSpLocks/>
          </p:cNvGrpSpPr>
          <p:nvPr/>
        </p:nvGrpSpPr>
        <p:grpSpPr bwMode="auto">
          <a:xfrm>
            <a:off x="11161713" y="2430463"/>
            <a:ext cx="1335087" cy="1395412"/>
            <a:chOff x="1355" y="1552"/>
            <a:chExt cx="841" cy="879"/>
          </a:xfrm>
        </p:grpSpPr>
        <p:sp>
          <p:nvSpPr>
            <p:cNvPr id="307263"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64"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65"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66"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67"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68"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7" name="Group 167"/>
          <p:cNvGrpSpPr>
            <a:grpSpLocks/>
          </p:cNvGrpSpPr>
          <p:nvPr/>
        </p:nvGrpSpPr>
        <p:grpSpPr bwMode="auto">
          <a:xfrm>
            <a:off x="10985500" y="3643313"/>
            <a:ext cx="5214938" cy="923925"/>
            <a:chOff x="1244" y="2316"/>
            <a:chExt cx="3285" cy="582"/>
          </a:xfrm>
        </p:grpSpPr>
        <p:sp>
          <p:nvSpPr>
            <p:cNvPr id="307255"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56"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57"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58"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59"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60"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61"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62"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8" name="Group 207"/>
          <p:cNvGrpSpPr>
            <a:grpSpLocks/>
          </p:cNvGrpSpPr>
          <p:nvPr/>
        </p:nvGrpSpPr>
        <p:grpSpPr bwMode="auto">
          <a:xfrm>
            <a:off x="14106525" y="892175"/>
            <a:ext cx="1077913" cy="2874963"/>
            <a:chOff x="3210" y="583"/>
            <a:chExt cx="679" cy="1811"/>
          </a:xfrm>
        </p:grpSpPr>
        <p:sp>
          <p:nvSpPr>
            <p:cNvPr id="307246"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307247" name="Group 209"/>
            <p:cNvGrpSpPr>
              <a:grpSpLocks/>
            </p:cNvGrpSpPr>
            <p:nvPr/>
          </p:nvGrpSpPr>
          <p:grpSpPr bwMode="auto">
            <a:xfrm>
              <a:off x="3210" y="583"/>
              <a:ext cx="679" cy="1806"/>
              <a:chOff x="3210" y="583"/>
              <a:chExt cx="679" cy="1806"/>
            </a:xfrm>
          </p:grpSpPr>
          <p:sp>
            <p:nvSpPr>
              <p:cNvPr id="307248"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49"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50"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51"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52"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53"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54"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20" name="Group 227"/>
          <p:cNvGrpSpPr>
            <a:grpSpLocks/>
          </p:cNvGrpSpPr>
          <p:nvPr/>
        </p:nvGrpSpPr>
        <p:grpSpPr bwMode="auto">
          <a:xfrm>
            <a:off x="11603038" y="692150"/>
            <a:ext cx="2014537" cy="3179763"/>
            <a:chOff x="1633" y="457"/>
            <a:chExt cx="1269" cy="2003"/>
          </a:xfrm>
        </p:grpSpPr>
        <p:sp>
          <p:nvSpPr>
            <p:cNvPr id="307235"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307236" name="Group 217"/>
            <p:cNvGrpSpPr>
              <a:grpSpLocks/>
            </p:cNvGrpSpPr>
            <p:nvPr/>
          </p:nvGrpSpPr>
          <p:grpSpPr bwMode="auto">
            <a:xfrm>
              <a:off x="1633" y="457"/>
              <a:ext cx="1269" cy="2003"/>
              <a:chOff x="1633" y="457"/>
              <a:chExt cx="1269" cy="2003"/>
            </a:xfrm>
          </p:grpSpPr>
          <p:sp>
            <p:nvSpPr>
              <p:cNvPr id="307237"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38"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39"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40"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41"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42"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43"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44"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45"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22" name="Group 229"/>
          <p:cNvGrpSpPr>
            <a:grpSpLocks/>
          </p:cNvGrpSpPr>
          <p:nvPr/>
        </p:nvGrpSpPr>
        <p:grpSpPr bwMode="auto">
          <a:xfrm>
            <a:off x="13625513" y="1522413"/>
            <a:ext cx="892175" cy="2225675"/>
            <a:chOff x="2907" y="980"/>
            <a:chExt cx="562" cy="1402"/>
          </a:xfrm>
        </p:grpSpPr>
        <p:sp>
          <p:nvSpPr>
            <p:cNvPr id="307227"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307228" name="Group 231"/>
            <p:cNvGrpSpPr>
              <a:grpSpLocks/>
            </p:cNvGrpSpPr>
            <p:nvPr/>
          </p:nvGrpSpPr>
          <p:grpSpPr bwMode="auto">
            <a:xfrm>
              <a:off x="2907" y="980"/>
              <a:ext cx="562" cy="1402"/>
              <a:chOff x="2907" y="980"/>
              <a:chExt cx="562" cy="1402"/>
            </a:xfrm>
          </p:grpSpPr>
          <p:sp>
            <p:nvSpPr>
              <p:cNvPr id="307229"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30"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31"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32"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33"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7234"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2" name="Title 1"/>
          <p:cNvSpPr>
            <a:spLocks noGrp="1"/>
          </p:cNvSpPr>
          <p:nvPr>
            <p:ph type="title" idx="4294967295"/>
          </p:nvPr>
        </p:nvSpPr>
        <p:spPr>
          <a:xfrm>
            <a:off x="392113" y="4032250"/>
            <a:ext cx="8229600" cy="83185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kern="1200" dirty="0">
                <a:solidFill>
                  <a:schemeClr val="accent1"/>
                </a:solidFill>
                <a:latin typeface="Comic Sans MS" pitchFamily="-112" charset="0"/>
                <a:ea typeface="+mn-ea"/>
                <a:cs typeface="+mn-cs"/>
              </a:rPr>
              <a:t>King David planned it.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1500"/>
                            </p:stCondLst>
                            <p:childTnLst>
                              <p:par>
                                <p:cTn id="9" presetID="22" presetClass="entr" presetSubtype="4"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nodeType="afterGroup">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4500"/>
                            </p:stCondLst>
                            <p:childTnLst>
                              <p:par>
                                <p:cTn id="17" presetID="22" presetClass="entr" presetSubtype="8"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6000"/>
                            </p:stCondLst>
                            <p:childTnLst>
                              <p:par>
                                <p:cTn id="21" presetID="22" presetClass="entr" presetSubtype="8" fill="hold" nodeType="after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nodeType="afterGroup">
                            <p:stCondLst>
                              <p:cond delay="7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9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par>
                          <p:cTn id="37" fill="hold" nodeType="afterGroup">
                            <p:stCondLst>
                              <p:cond delay="2000"/>
                            </p:stCondLst>
                            <p:childTnLst>
                              <p:par>
                                <p:cTn id="38" presetID="22" presetClass="entr" presetSubtype="8" fill="hold" nodeType="afterEffect">
                                  <p:stCondLst>
                                    <p:cond delay="100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par>
                          <p:cTn id="41" fill="hold" nodeType="afterGroup">
                            <p:stCondLst>
                              <p:cond delay="3500"/>
                            </p:stCondLst>
                            <p:childTnLst>
                              <p:par>
                                <p:cTn id="42" presetID="22" presetClass="entr" presetSubtype="4" fill="hold" nodeType="afterEffect">
                                  <p:stCondLst>
                                    <p:cond delay="1000"/>
                                  </p:stCondLst>
                                  <p:childTnLst>
                                    <p:set>
                                      <p:cBhvr>
                                        <p:cTn id="43" dur="1" fill="hold">
                                          <p:stCondLst>
                                            <p:cond delay="0"/>
                                          </p:stCondLst>
                                        </p:cTn>
                                        <p:tgtEl>
                                          <p:spTgt spid="16"/>
                                        </p:tgtEl>
                                        <p:attrNameLst>
                                          <p:attrName>style.visibility</p:attrName>
                                        </p:attrNameLst>
                                      </p:cBhvr>
                                      <p:to>
                                        <p:strVal val="visible"/>
                                      </p:to>
                                    </p:set>
                                    <p:animEffect transition="in" filter="wipe(down)">
                                      <p:cBhvr>
                                        <p:cTn id="44" dur="500"/>
                                        <p:tgtEl>
                                          <p:spTgt spid="16"/>
                                        </p:tgtEl>
                                      </p:cBhvr>
                                    </p:animEffect>
                                  </p:childTnLst>
                                </p:cTn>
                              </p:par>
                            </p:childTnLst>
                          </p:cTn>
                        </p:par>
                        <p:par>
                          <p:cTn id="45" fill="hold" nodeType="afterGroup">
                            <p:stCondLst>
                              <p:cond delay="5000"/>
                            </p:stCondLst>
                            <p:childTnLst>
                              <p:par>
                                <p:cTn id="46" presetID="22" presetClass="entr" presetSubtype="8" fill="hold" nodeType="afterEffect">
                                  <p:stCondLst>
                                    <p:cond delay="100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par>
                          <p:cTn id="49" fill="hold" nodeType="afterGroup">
                            <p:stCondLst>
                              <p:cond delay="6500"/>
                            </p:stCondLst>
                            <p:childTnLst>
                              <p:par>
                                <p:cTn id="50" presetID="22" presetClass="entr" presetSubtype="8" fill="hold" nodeType="afterEffect">
                                  <p:stCondLst>
                                    <p:cond delay="100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par>
                          <p:cTn id="53" fill="hold" nodeType="afterGroup">
                            <p:stCondLst>
                              <p:cond delay="8000"/>
                            </p:stCondLst>
                            <p:childTnLst>
                              <p:par>
                                <p:cTn id="54" presetID="22" presetClass="entr" presetSubtype="8" fill="hold" nodeType="afterEffect">
                                  <p:stCondLst>
                                    <p:cond delay="1000"/>
                                  </p:stCondLst>
                                  <p:childTnLst>
                                    <p:set>
                                      <p:cBhvr>
                                        <p:cTn id="55" dur="1" fill="hold">
                                          <p:stCondLst>
                                            <p:cond delay="0"/>
                                          </p:stCondLst>
                                        </p:cTn>
                                        <p:tgtEl>
                                          <p:spTgt spid="22"/>
                                        </p:tgtEl>
                                        <p:attrNameLst>
                                          <p:attrName>style.visibility</p:attrName>
                                        </p:attrNameLst>
                                      </p:cBhvr>
                                      <p:to>
                                        <p:strVal val="visible"/>
                                      </p:to>
                                    </p:set>
                                    <p:animEffect transition="in" filter="wipe(left)">
                                      <p:cBhvr>
                                        <p:cTn id="56" dur="500"/>
                                        <p:tgtEl>
                                          <p:spTgt spid="22"/>
                                        </p:tgtEl>
                                      </p:cBhvr>
                                    </p:animEffect>
                                  </p:childTnLst>
                                </p:cTn>
                              </p:par>
                            </p:childTnLst>
                          </p:cTn>
                        </p:par>
                        <p:par>
                          <p:cTn id="57" fill="hold" nodeType="afterGroup">
                            <p:stCondLst>
                              <p:cond delay="9500"/>
                            </p:stCondLst>
                            <p:childTnLst>
                              <p:par>
                                <p:cTn id="58" presetID="22" presetClass="entr" presetSubtype="4" fill="hold" grpId="0" nodeType="afterEffect">
                                  <p:stCondLst>
                                    <p:cond delay="1000"/>
                                  </p:stCondLst>
                                  <p:childTnLst>
                                    <p:set>
                                      <p:cBhvr>
                                        <p:cTn id="59" dur="1" fill="hold">
                                          <p:stCondLst>
                                            <p:cond delay="0"/>
                                          </p:stCondLst>
                                        </p:cTn>
                                        <p:tgtEl>
                                          <p:spTgt spid="100"/>
                                        </p:tgtEl>
                                        <p:attrNameLst>
                                          <p:attrName>style.visibility</p:attrName>
                                        </p:attrNameLst>
                                      </p:cBhvr>
                                      <p:to>
                                        <p:strVal val="visible"/>
                                      </p:to>
                                    </p:set>
                                    <p:animEffect transition="in" filter="wipe(down)">
                                      <p:cBhvr>
                                        <p:cTn id="60" dur="500"/>
                                        <p:tgtEl>
                                          <p:spTgt spid="100"/>
                                        </p:tgtEl>
                                      </p:cBhvr>
                                    </p:animEffect>
                                  </p:childTnLst>
                                </p:cTn>
                              </p:par>
                            </p:childTnLst>
                          </p:cTn>
                        </p:par>
                        <p:par>
                          <p:cTn id="61" fill="hold" nodeType="afterGroup">
                            <p:stCondLst>
                              <p:cond delay="11000"/>
                            </p:stCondLst>
                            <p:childTnLst>
                              <p:par>
                                <p:cTn id="62" presetID="22" presetClass="entr" presetSubtype="4" fill="hold" grpId="0" nodeType="afterEffect">
                                  <p:stCondLst>
                                    <p:cond delay="1000"/>
                                  </p:stCondLst>
                                  <p:childTnLst>
                                    <p:set>
                                      <p:cBhvr>
                                        <p:cTn id="63" dur="1" fill="hold">
                                          <p:stCondLst>
                                            <p:cond delay="0"/>
                                          </p:stCondLst>
                                        </p:cTn>
                                        <p:tgtEl>
                                          <p:spTgt spid="99"/>
                                        </p:tgtEl>
                                        <p:attrNameLst>
                                          <p:attrName>style.visibility</p:attrName>
                                        </p:attrNameLst>
                                      </p:cBhvr>
                                      <p:to>
                                        <p:strVal val="visible"/>
                                      </p:to>
                                    </p:set>
                                    <p:animEffect transition="in" filter="wipe(down)">
                                      <p:cBhvr>
                                        <p:cTn id="6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P spid="99" grpId="0" animBg="1"/>
      <p:bldP spid="10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en-US" sz="1600" b="1">
                <a:solidFill>
                  <a:srgbClr val="FFFFFF"/>
                </a:solidFill>
                <a:latin typeface="Comic Sans MS" pitchFamily="-112" charset="0"/>
              </a:rPr>
              <a:t>1 Kings 5:5</a:t>
            </a:r>
          </a:p>
        </p:txBody>
      </p:sp>
      <p:sp>
        <p:nvSpPr>
          <p:cNvPr id="309250"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B VAG Rounded Bold" charset="0"/>
              </a:rPr>
              <a:t> </a:t>
            </a:r>
          </a:p>
        </p:txBody>
      </p:sp>
      <p:sp>
        <p:nvSpPr>
          <p:cNvPr id="309251"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endParaRPr lang="en-US"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09253" name="Group 6"/>
          <p:cNvGrpSpPr>
            <a:grpSpLocks/>
          </p:cNvGrpSpPr>
          <p:nvPr/>
        </p:nvGrpSpPr>
        <p:grpSpPr bwMode="auto">
          <a:xfrm>
            <a:off x="8018463" y="3436938"/>
            <a:ext cx="981075" cy="1843087"/>
            <a:chOff x="5051" y="2165"/>
            <a:chExt cx="618" cy="1161"/>
          </a:xfrm>
        </p:grpSpPr>
        <p:grpSp>
          <p:nvGrpSpPr>
            <p:cNvPr id="309298" name="Group 7"/>
            <p:cNvGrpSpPr>
              <a:grpSpLocks/>
            </p:cNvGrpSpPr>
            <p:nvPr/>
          </p:nvGrpSpPr>
          <p:grpSpPr bwMode="auto">
            <a:xfrm>
              <a:off x="5051" y="2165"/>
              <a:ext cx="618" cy="1161"/>
              <a:chOff x="5051" y="2165"/>
              <a:chExt cx="618" cy="1161"/>
            </a:xfrm>
          </p:grpSpPr>
          <p:sp>
            <p:nvSpPr>
              <p:cNvPr id="30930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0930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0930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0930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30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0930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0930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30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30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30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31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31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31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31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31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31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316" name="Rectangle 24"/>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Chicago" charset="0"/>
                  </a:rPr>
                  <a:t>ROYALTY</a:t>
                </a:r>
              </a:p>
            </p:txBody>
          </p:sp>
        </p:grpSp>
        <p:sp>
          <p:nvSpPr>
            <p:cNvPr id="309299" name="Rectangle 2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30</a:t>
            </a:r>
          </a:p>
        </p:txBody>
      </p:sp>
      <p:sp>
        <p:nvSpPr>
          <p:cNvPr id="309255"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charset="0"/>
              </a:rPr>
              <a:t>Handbook pg. 32-37</a:t>
            </a:r>
          </a:p>
        </p:txBody>
      </p:sp>
      <p:grpSp>
        <p:nvGrpSpPr>
          <p:cNvPr id="4" name="Group 31"/>
          <p:cNvGrpSpPr>
            <a:grpSpLocks/>
          </p:cNvGrpSpPr>
          <p:nvPr/>
        </p:nvGrpSpPr>
        <p:grpSpPr bwMode="auto">
          <a:xfrm>
            <a:off x="1974850" y="725488"/>
            <a:ext cx="5214938" cy="3875087"/>
            <a:chOff x="1244" y="457"/>
            <a:chExt cx="3285" cy="2441"/>
          </a:xfrm>
        </p:grpSpPr>
        <p:sp>
          <p:nvSpPr>
            <p:cNvPr id="309258"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59"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60"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61"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62"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63"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64"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65"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66"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67"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68"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69"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70"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71"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72"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73"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74"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75"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76"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77"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78"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79"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80"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81"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82"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83"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84"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85"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86"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87"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88"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89"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90"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09291"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09292"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93"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94"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95"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96"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9297"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en-US" sz="4800" b="1" kern="1200" dirty="0">
                <a:solidFill>
                  <a:srgbClr val="FFEA18"/>
                </a:solidFill>
                <a:latin typeface="Comic Sans MS" pitchFamily="-112" charset="0"/>
                <a:ea typeface="+mn-ea"/>
                <a:cs typeface="+mn-cs"/>
              </a:rPr>
              <a:t>Israel</a:t>
            </a:r>
            <a:r>
              <a:rPr lang="fr-FR" sz="4800" b="1" kern="1200" dirty="0">
                <a:solidFill>
                  <a:srgbClr val="FFEA18"/>
                </a:solidFill>
                <a:latin typeface="Comic Sans MS" pitchFamily="-112" charset="0"/>
                <a:ea typeface="+mn-ea"/>
                <a:cs typeface="+mn-cs"/>
              </a:rPr>
              <a:t>'</a:t>
            </a:r>
            <a:r>
              <a:rPr lang="en-US" sz="4800" b="1" kern="1200" dirty="0">
                <a:solidFill>
                  <a:srgbClr val="FFEA18"/>
                </a:solidFill>
                <a:latin typeface="Comic Sans MS" pitchFamily="-112" charset="0"/>
                <a:ea typeface="+mn-ea"/>
                <a:cs typeface="+mn-cs"/>
              </a:rPr>
              <a:t>s "First" Temple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5933296"/>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Is your spiritual foundation getting </a:t>
            </a: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s</a:t>
            </a:r>
            <a:r>
              <a:rPr lang="en-US" b="1" dirty="0">
                <a:effectLst>
                  <a:glow rad="127000">
                    <a:schemeClr val="tx1"/>
                  </a:glow>
                </a:effectLst>
                <a:latin typeface="Arial" charset="0"/>
                <a:ea typeface="ＭＳ Ｐゴシック" charset="0"/>
                <a:cs typeface="ＭＳ Ｐゴシック" charset="0"/>
              </a:rPr>
              <a:t>t</a:t>
            </a:r>
            <a:r>
              <a:rPr lang="en-US" sz="5400" b="1" dirty="0">
                <a:effectLst>
                  <a:glow rad="127000">
                    <a:schemeClr val="tx1"/>
                  </a:glow>
                </a:effectLst>
                <a:latin typeface="Arial" charset="0"/>
                <a:ea typeface="ＭＳ Ｐゴシック" charset="0"/>
                <a:cs typeface="ＭＳ Ｐゴシック" charset="0"/>
              </a:rPr>
              <a:t>r</a:t>
            </a:r>
            <a:r>
              <a:rPr lang="en-US" sz="6600" b="1" dirty="0">
                <a:effectLst>
                  <a:glow rad="127000">
                    <a:schemeClr val="tx1"/>
                  </a:glow>
                </a:effectLst>
                <a:latin typeface="Arial" charset="0"/>
                <a:ea typeface="ＭＳ Ｐゴシック" charset="0"/>
                <a:cs typeface="ＭＳ Ｐゴシック" charset="0"/>
              </a:rPr>
              <a:t>o</a:t>
            </a:r>
            <a:r>
              <a:rPr lang="en-US" sz="8000" b="1" dirty="0">
                <a:effectLst>
                  <a:glow rad="127000">
                    <a:schemeClr val="tx1"/>
                  </a:glow>
                </a:effectLst>
                <a:latin typeface="Arial" charset="0"/>
                <a:ea typeface="ＭＳ Ｐゴシック" charset="0"/>
                <a:cs typeface="ＭＳ Ｐゴシック" charset="0"/>
              </a:rPr>
              <a:t>n</a:t>
            </a:r>
            <a:r>
              <a:rPr lang="en-US" sz="9600" b="1" dirty="0">
                <a:effectLst>
                  <a:glow rad="127000">
                    <a:schemeClr val="tx1"/>
                  </a:glow>
                </a:effectLst>
                <a:latin typeface="Arial" charset="0"/>
                <a:ea typeface="ＭＳ Ｐゴシック" charset="0"/>
                <a:cs typeface="ＭＳ Ｐゴシック" charset="0"/>
              </a:rPr>
              <a:t>g</a:t>
            </a:r>
            <a:r>
              <a:rPr lang="en-US" sz="13800" b="1" dirty="0">
                <a:effectLst>
                  <a:glow rad="127000">
                    <a:schemeClr val="tx1"/>
                  </a:glow>
                </a:effectLst>
                <a:latin typeface="Arial" charset="0"/>
                <a:ea typeface="ＭＳ Ｐゴシック" charset="0"/>
                <a:cs typeface="ＭＳ Ｐゴシック" charset="0"/>
              </a:rPr>
              <a:t>e</a:t>
            </a:r>
            <a:r>
              <a:rPr lang="en-US" sz="16600" b="1" dirty="0">
                <a:effectLst>
                  <a:glow rad="127000">
                    <a:schemeClr val="tx1"/>
                  </a:glow>
                </a:effectLst>
                <a:latin typeface="Arial" charset="0"/>
                <a:ea typeface="ＭＳ Ｐゴシック" charset="0"/>
                <a:cs typeface="ＭＳ Ｐゴシック" charset="0"/>
              </a:rPr>
              <a:t>r</a:t>
            </a:r>
            <a:r>
              <a:rPr lang="en-US" sz="4000" b="1" dirty="0">
                <a:effectLst>
                  <a:glow rad="127000">
                    <a:schemeClr val="tx1"/>
                  </a:glow>
                </a:effectLst>
                <a:latin typeface="Arial" charset="0"/>
                <a:ea typeface="ＭＳ Ｐゴシック" charset="0"/>
                <a:cs typeface="ＭＳ Ｐゴシック" charset="0"/>
              </a:rPr>
              <a:t> </a:t>
            </a:r>
            <a:br>
              <a:rPr lang="en-US" sz="4000" b="1" dirty="0">
                <a:effectLst>
                  <a:glow rad="127000">
                    <a:schemeClr val="tx1"/>
                  </a:glow>
                </a:effectLst>
                <a:latin typeface="Arial" charset="0"/>
                <a:ea typeface="ＭＳ Ｐゴシック" charset="0"/>
                <a:cs typeface="ＭＳ Ｐゴシック" charset="0"/>
              </a:rPr>
            </a:br>
            <a:br>
              <a:rPr lang="en-US" sz="4000" b="1" dirty="0">
                <a:effectLst>
                  <a:glow rad="127000">
                    <a:schemeClr val="tx1"/>
                  </a:glow>
                </a:effectLst>
                <a:latin typeface="Arial" charset="0"/>
                <a:ea typeface="ＭＳ Ｐゴシック" charset="0"/>
                <a:cs typeface="ＭＳ Ｐゴシック" charset="0"/>
              </a:rPr>
            </a:br>
            <a:r>
              <a:rPr lang="en-US" sz="4000" b="1" dirty="0">
                <a:effectLst>
                  <a:glow rad="127000">
                    <a:schemeClr val="tx1"/>
                  </a:glow>
                </a:effectLst>
                <a:latin typeface="Arial" charset="0"/>
                <a:ea typeface="ＭＳ Ｐゴシック" charset="0"/>
                <a:cs typeface="ＭＳ Ｐゴシック" charset="0"/>
              </a:rPr>
              <a:t>or </a:t>
            </a:r>
            <a:br>
              <a:rPr lang="en-US" sz="4000" b="1" dirty="0">
                <a:effectLst>
                  <a:glow rad="127000">
                    <a:schemeClr val="tx1"/>
                  </a:glow>
                </a:effectLst>
                <a:latin typeface="Arial" charset="0"/>
                <a:ea typeface="ＭＳ Ｐゴシック" charset="0"/>
                <a:cs typeface="ＭＳ Ｐゴシック" charset="0"/>
              </a:rPr>
            </a:br>
            <a:r>
              <a:rPr lang="en-US" sz="13800" b="1" dirty="0">
                <a:effectLst>
                  <a:glow rad="127000">
                    <a:schemeClr val="tx1"/>
                  </a:glow>
                </a:effectLst>
                <a:latin typeface="Arial" charset="0"/>
                <a:ea typeface="ＭＳ Ｐゴシック" charset="0"/>
                <a:cs typeface="ＭＳ Ｐゴシック" charset="0"/>
              </a:rPr>
              <a:t>w</a:t>
            </a:r>
            <a:r>
              <a:rPr lang="en-US" sz="9600" b="1" dirty="0">
                <a:effectLst>
                  <a:glow rad="127000">
                    <a:schemeClr val="tx1"/>
                  </a:glow>
                </a:effectLst>
                <a:latin typeface="Arial" charset="0"/>
                <a:ea typeface="ＭＳ Ｐゴシック" charset="0"/>
                <a:cs typeface="ＭＳ Ｐゴシック" charset="0"/>
              </a:rPr>
              <a:t>e</a:t>
            </a:r>
            <a:r>
              <a:rPr lang="en-US" sz="8000" b="1" dirty="0">
                <a:effectLst>
                  <a:glow rad="127000">
                    <a:schemeClr val="tx1"/>
                  </a:glow>
                </a:effectLst>
                <a:latin typeface="Arial" charset="0"/>
                <a:ea typeface="ＭＳ Ｐゴシック" charset="0"/>
                <a:cs typeface="ＭＳ Ｐゴシック" charset="0"/>
              </a:rPr>
              <a:t>a</a:t>
            </a:r>
            <a:r>
              <a:rPr lang="en-US" sz="6600" b="1" dirty="0">
                <a:effectLst>
                  <a:glow rad="127000">
                    <a:schemeClr val="tx1"/>
                  </a:glow>
                </a:effectLst>
                <a:latin typeface="Arial" charset="0"/>
                <a:ea typeface="ＭＳ Ｐゴシック" charset="0"/>
                <a:cs typeface="ＭＳ Ｐゴシック" charset="0"/>
              </a:rPr>
              <a:t>k</a:t>
            </a:r>
            <a:r>
              <a:rPr lang="en-US" sz="5400" b="1" dirty="0">
                <a:effectLst>
                  <a:glow rad="127000">
                    <a:schemeClr val="tx1"/>
                  </a:glow>
                </a:effectLst>
                <a:latin typeface="Arial" charset="0"/>
                <a:ea typeface="ＭＳ Ｐゴシック" charset="0"/>
                <a:cs typeface="ＭＳ Ｐゴシック" charset="0"/>
              </a:rPr>
              <a:t>e</a:t>
            </a:r>
            <a:r>
              <a:rPr lang="en-US" b="1" dirty="0">
                <a:effectLst>
                  <a:glow rad="127000">
                    <a:schemeClr val="tx1"/>
                  </a:glow>
                </a:effectLst>
                <a:latin typeface="Arial" charset="0"/>
                <a:ea typeface="ＭＳ Ｐゴシック" charset="0"/>
                <a:cs typeface="ＭＳ Ｐゴシック" charset="0"/>
              </a:rPr>
              <a:t>r</a:t>
            </a:r>
            <a:r>
              <a:rPr lang="en-US" sz="4000" b="1" dirty="0">
                <a:effectLst>
                  <a:glow rad="127000">
                    <a:schemeClr val="tx1"/>
                  </a:glow>
                </a:effectLst>
                <a:latin typeface="Arial" charset="0"/>
                <a:ea typeface="ＭＳ Ｐゴシック" charset="0"/>
                <a:cs typeface="ＭＳ Ｐゴシック" charset="0"/>
              </a:rPr>
              <a:t>? </a:t>
            </a:r>
          </a:p>
        </p:txBody>
      </p:sp>
    </p:spTree>
    <p:extLst>
      <p:ext uri="{BB962C8B-B14F-4D97-AF65-F5344CB8AC3E}">
        <p14:creationId xmlns:p14="http://schemas.microsoft.com/office/powerpoint/2010/main" val="394997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315394"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B VAG Rounded Bold" charset="0"/>
              </a:rPr>
              <a:t> </a:t>
            </a:r>
          </a:p>
        </p:txBody>
      </p:sp>
      <p:sp>
        <p:nvSpPr>
          <p:cNvPr id="315395"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600" b="1">
                <a:solidFill>
                  <a:srgbClr val="FFFFFF"/>
                </a:solidFill>
                <a:latin typeface="Comic Sans MS" charset="0"/>
              </a:rPr>
              <a:t>1</a:t>
            </a:r>
            <a:endParaRPr lang="en-US" sz="1600">
              <a:solidFill>
                <a:srgbClr val="FFA27C"/>
              </a:solidFill>
              <a:latin typeface="B VAG Rounded Bold"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32a</a:t>
            </a:r>
          </a:p>
        </p:txBody>
      </p:sp>
      <p:sp>
        <p:nvSpPr>
          <p:cNvPr id="315397"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charset="0"/>
              </a:rPr>
              <a:t>Handbook pg. 32-37</a:t>
            </a:r>
          </a:p>
        </p:txBody>
      </p:sp>
      <p:sp>
        <p:nvSpPr>
          <p:cNvPr id="315398"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646182" name="Text Box 38"/>
          <p:cNvSpPr txBox="1">
            <a:spLocks noChangeArrowheads="1"/>
          </p:cNvSpPr>
          <p:nvPr/>
        </p:nvSpPr>
        <p:spPr bwMode="auto">
          <a:xfrm>
            <a:off x="6008688" y="2462213"/>
            <a:ext cx="2935287"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r" eaLnBrk="0" hangingPunct="0">
              <a:defRPr/>
            </a:pPr>
            <a:r>
              <a:rPr lang="en-US" sz="2400" b="1" dirty="0">
                <a:solidFill>
                  <a:srgbClr val="FFFF00"/>
                </a:solidFill>
                <a:latin typeface="Comic Sans MS" pitchFamily="-112" charset="0"/>
              </a:rPr>
              <a:t>Inside the Dome of the Rock</a:t>
            </a: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en-US" sz="2400" b="1" dirty="0">
                <a:solidFill>
                  <a:srgbClr val="FFFF00"/>
                </a:solidFill>
                <a:latin typeface="Comic Sans MS" pitchFamily="-112" charset="0"/>
              </a:rPr>
              <a:t>Dome of the Rock on The Temple Mount</a:t>
            </a:r>
          </a:p>
        </p:txBody>
      </p:sp>
      <p:sp>
        <p:nvSpPr>
          <p:cNvPr id="2" name="Title 1"/>
          <p:cNvSpPr>
            <a:spLocks noGrp="1"/>
          </p:cNvSpPr>
          <p:nvPr>
            <p:ph type="title" idx="4294967295"/>
          </p:nvPr>
        </p:nvSpPr>
        <p:spPr>
          <a:xfrm>
            <a:off x="457200" y="220663"/>
            <a:ext cx="8229600" cy="538162"/>
          </a:xfrm>
          <a:prstGeom prst="rect">
            <a:avLst/>
          </a:prstGeom>
        </p:spPr>
        <p:txBody>
          <a:bodyPr/>
          <a:lstStyle/>
          <a:p>
            <a:pPr algn="ctr">
              <a:defRPr/>
            </a:pPr>
            <a:r>
              <a:rPr lang="en-US" sz="3200" b="1" kern="1200" dirty="0">
                <a:solidFill>
                  <a:srgbClr val="9DEDF1"/>
                </a:solidFill>
                <a:effectLst/>
                <a:latin typeface="Arial"/>
                <a:ea typeface="ＭＳ Ｐゴシック"/>
                <a:cs typeface="ＭＳ Ｐゴシック"/>
              </a:rPr>
              <a:t>Jerusalem</a:t>
            </a:r>
            <a:r>
              <a:rPr lang="fr-FR" sz="3200" b="1" kern="1200" dirty="0">
                <a:solidFill>
                  <a:srgbClr val="9DEDF1"/>
                </a:solidFill>
                <a:effectLst/>
                <a:latin typeface="Arial"/>
                <a:ea typeface="ＭＳ Ｐゴシック"/>
                <a:cs typeface="ＭＳ Ｐゴシック"/>
              </a:rPr>
              <a:t>'</a:t>
            </a:r>
            <a:r>
              <a:rPr lang="en-US" sz="3200" b="1" kern="1200" dirty="0">
                <a:solidFill>
                  <a:srgbClr val="9DEDF1"/>
                </a:solidFill>
                <a:effectLst/>
                <a:latin typeface="Arial"/>
                <a:ea typeface="ＭＳ Ｐゴシック"/>
                <a:cs typeface="ＭＳ Ｐゴシック"/>
              </a:rPr>
              <a:t>s Temple Mount Today</a:t>
            </a:r>
            <a:endParaRPr 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endParaRPr lang="en-US" sz="1600" b="1">
              <a:solidFill>
                <a:srgbClr val="FFFFFF"/>
              </a:solidFill>
              <a:latin typeface="Comic Sans MS" charset="0"/>
            </a:endParaRPr>
          </a:p>
        </p:txBody>
      </p:sp>
      <p:sp>
        <p:nvSpPr>
          <p:cNvPr id="317442"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B VAG Rounded Bold" charset="0"/>
              </a:rPr>
              <a:t> </a:t>
            </a:r>
          </a:p>
        </p:txBody>
      </p:sp>
      <p:sp>
        <p:nvSpPr>
          <p:cNvPr id="623620" name="Rectangle 4"/>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en-US" sz="1600" b="1">
                <a:solidFill>
                  <a:srgbClr val="FFFFFF"/>
                </a:solidFill>
                <a:latin typeface="Comic Sans MS" pitchFamily="-112" charset="0"/>
              </a:rPr>
              <a:t>1 Kings 6:14-38</a:t>
            </a:r>
          </a:p>
        </p:txBody>
      </p:sp>
      <p:sp>
        <p:nvSpPr>
          <p:cNvPr id="317445" name="Text Box 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317447" name="Group 8"/>
          <p:cNvGrpSpPr>
            <a:grpSpLocks/>
          </p:cNvGrpSpPr>
          <p:nvPr/>
        </p:nvGrpSpPr>
        <p:grpSpPr bwMode="auto">
          <a:xfrm>
            <a:off x="8018463" y="3436938"/>
            <a:ext cx="981075" cy="1843087"/>
            <a:chOff x="5051" y="2165"/>
            <a:chExt cx="618" cy="1161"/>
          </a:xfrm>
        </p:grpSpPr>
        <p:grpSp>
          <p:nvGrpSpPr>
            <p:cNvPr id="317453" name="Group 9"/>
            <p:cNvGrpSpPr>
              <a:grpSpLocks/>
            </p:cNvGrpSpPr>
            <p:nvPr/>
          </p:nvGrpSpPr>
          <p:grpSpPr bwMode="auto">
            <a:xfrm>
              <a:off x="5051" y="2165"/>
              <a:ext cx="618" cy="1161"/>
              <a:chOff x="5051" y="2165"/>
              <a:chExt cx="618" cy="1161"/>
            </a:xfrm>
          </p:grpSpPr>
          <p:sp>
            <p:nvSpPr>
              <p:cNvPr id="317455"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17456"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17457"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17458"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7459"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17460"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17461"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7462"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7463"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7464"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7465"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7466"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7467"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7468"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7469"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7470"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7471" name="Rectangle 26"/>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Chicago" charset="0"/>
                  </a:rPr>
                  <a:t>ROYALTY</a:t>
                </a:r>
              </a:p>
            </p:txBody>
          </p:sp>
        </p:grpSp>
        <p:sp>
          <p:nvSpPr>
            <p:cNvPr id="317454" name="Rectangle 2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S - D - S</a:t>
              </a:r>
            </a:p>
          </p:txBody>
        </p:sp>
      </p:grpSp>
      <p:sp>
        <p:nvSpPr>
          <p:cNvPr id="317448"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r>
              <a:rPr lang="en-US" sz="1600" b="1">
                <a:solidFill>
                  <a:srgbClr val="FFFFFF"/>
                </a:solidFill>
                <a:latin typeface="Comic Sans MS" charset="0"/>
              </a:rPr>
              <a:t>1</a:t>
            </a:r>
          </a:p>
        </p:txBody>
      </p:sp>
      <p:grpSp>
        <p:nvGrpSpPr>
          <p:cNvPr id="4" name="Group 35"/>
          <p:cNvGrpSpPr>
            <a:grpSpLocks/>
          </p:cNvGrpSpPr>
          <p:nvPr/>
        </p:nvGrpSpPr>
        <p:grpSpPr bwMode="auto">
          <a:xfrm>
            <a:off x="828675" y="815975"/>
            <a:ext cx="3921125" cy="2692400"/>
            <a:chOff x="522" y="514"/>
            <a:chExt cx="2470" cy="1696"/>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560" y="1960"/>
              <a:ext cx="2432"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eaLnBrk="0" hangingPunct="0">
                <a:defRPr/>
              </a:pPr>
              <a:r>
                <a:rPr lang="en-US" sz="2000" b="1">
                  <a:solidFill>
                    <a:srgbClr val="FFFF00"/>
                  </a:solidFill>
                  <a:latin typeface="Comic Sans MS" pitchFamily="-112" charset="0"/>
                </a:rPr>
                <a:t>Praying at The Wall</a:t>
              </a:r>
            </a:p>
          </p:txBody>
        </p:sp>
      </p:grpSp>
      <p:sp>
        <p:nvSpPr>
          <p:cNvPr id="317450" name="Title 32"/>
          <p:cNvSpPr>
            <a:spLocks noGrp="1"/>
          </p:cNvSpPr>
          <p:nvPr>
            <p:ph type="title" idx="4294967295"/>
          </p:nvPr>
        </p:nvSpPr>
        <p:spPr bwMode="auto">
          <a:xfrm>
            <a:off x="495300" y="5641975"/>
            <a:ext cx="8229600" cy="4587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2400" b="1">
                <a:solidFill>
                  <a:srgbClr val="FFF814"/>
                </a:solidFill>
                <a:effectLst/>
                <a:latin typeface="Comic Sans MS" charset="0"/>
                <a:ea typeface="ＭＳ Ｐゴシック" charset="0"/>
                <a:cs typeface="ＭＳ Ｐゴシック" charset="0"/>
              </a:rPr>
              <a:t>The Western Wall of the Temple Mount</a:t>
            </a:r>
            <a:endParaRPr lang="en-US">
              <a:effectLst/>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8"/>
              </a:schemeClr>
            </a:outerShdw>
          </a:effec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19491"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B VAG Rounded Bold" charset="0"/>
              </a:rPr>
              <a:t> </a:t>
            </a:r>
          </a:p>
        </p:txBody>
      </p:sp>
      <p:sp>
        <p:nvSpPr>
          <p:cNvPr id="624664" name="Rectangle 24"/>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en-US" sz="1600" b="1">
                <a:solidFill>
                  <a:srgbClr val="FFFFFF"/>
                </a:solidFill>
                <a:latin typeface="Comic Sans MS" pitchFamily="-112" charset="0"/>
              </a:rPr>
              <a:t>1 Kings 6:14-38;  Matt 21:12-17</a:t>
            </a:r>
          </a:p>
        </p:txBody>
      </p:sp>
      <p:sp>
        <p:nvSpPr>
          <p:cNvPr id="319494"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charset="0"/>
              </a:rPr>
              <a:t>Handbook pg. 32-37</a:t>
            </a: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319497"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r>
              <a:rPr lang="en-US" sz="1600" b="1">
                <a:solidFill>
                  <a:srgbClr val="FFFFFF"/>
                </a:solidFill>
                <a:latin typeface="Comic Sans MS" charset="0"/>
              </a:rPr>
              <a:t>6</a:t>
            </a: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624672" name="Text Box 32"/>
          <p:cNvSpPr txBox="1">
            <a:spLocks noChangeArrowheads="1"/>
          </p:cNvSpPr>
          <p:nvPr/>
        </p:nvSpPr>
        <p:spPr bwMode="auto">
          <a:xfrm>
            <a:off x="263525" y="1535113"/>
            <a:ext cx="2790825" cy="579437"/>
          </a:xfrm>
          <a:prstGeom prst="rect">
            <a:avLst/>
          </a:prstGeom>
          <a:noFill/>
          <a:ln w="12700">
            <a:noFill/>
            <a:miter lim="800000"/>
            <a:headEnd/>
            <a:tailEnd/>
          </a:ln>
          <a:effectLst/>
        </p:spPr>
        <p:txBody>
          <a:bodyPr>
            <a:spAutoFit/>
          </a:bodyPr>
          <a:lstStyle/>
          <a:p>
            <a:pPr eaLnBrk="0" hangingPunct="0">
              <a:defRPr/>
            </a:pPr>
            <a:r>
              <a:rPr lang="en-US" sz="3200" b="1" dirty="0">
                <a:solidFill>
                  <a:srgbClr val="FFEA18"/>
                </a:solidFill>
                <a:effectLst>
                  <a:outerShdw blurRad="50800" dist="50800" dir="2700000" algn="tl" rotWithShape="0">
                    <a:srgbClr val="000000"/>
                  </a:outerShdw>
                </a:effectLst>
                <a:latin typeface="Arial" pitchFamily="-112" charset="0"/>
              </a:rPr>
              <a:t>• Spiritual</a:t>
            </a:r>
          </a:p>
        </p:txBody>
      </p:sp>
      <p:sp>
        <p:nvSpPr>
          <p:cNvPr id="624673" name="Text Box 33"/>
          <p:cNvSpPr txBox="1">
            <a:spLocks noChangeArrowheads="1"/>
          </p:cNvSpPr>
          <p:nvPr/>
        </p:nvSpPr>
        <p:spPr bwMode="auto">
          <a:xfrm>
            <a:off x="827088" y="2127250"/>
            <a:ext cx="2790825" cy="579438"/>
          </a:xfrm>
          <a:prstGeom prst="rect">
            <a:avLst/>
          </a:prstGeom>
          <a:noFill/>
          <a:ln w="12700">
            <a:noFill/>
            <a:miter lim="800000"/>
            <a:headEnd/>
            <a:tailEnd/>
          </a:ln>
          <a:effectLst/>
        </p:spPr>
        <p:txBody>
          <a:bodyPr>
            <a:spAutoFit/>
          </a:bodyPr>
          <a:lstStyle/>
          <a:p>
            <a:pPr eaLnBrk="0" hangingPunct="0">
              <a:defRPr/>
            </a:pPr>
            <a:r>
              <a:rPr lang="en-US" sz="3200" b="1">
                <a:solidFill>
                  <a:srgbClr val="FFEA18"/>
                </a:solidFill>
                <a:effectLst>
                  <a:outerShdw blurRad="50800" dist="50800" dir="2700000" algn="tl" rotWithShape="0">
                    <a:srgbClr val="000000"/>
                  </a:outerShdw>
                </a:effectLst>
                <a:latin typeface="Arial" pitchFamily="-112" charset="0"/>
              </a:rPr>
              <a:t>• Theological</a:t>
            </a:r>
          </a:p>
        </p:txBody>
      </p:sp>
      <p:sp>
        <p:nvSpPr>
          <p:cNvPr id="624674" name="Text Box 34"/>
          <p:cNvSpPr txBox="1">
            <a:spLocks noChangeArrowheads="1"/>
          </p:cNvSpPr>
          <p:nvPr/>
        </p:nvSpPr>
        <p:spPr bwMode="auto">
          <a:xfrm>
            <a:off x="1355725" y="2719388"/>
            <a:ext cx="2790825" cy="579437"/>
          </a:xfrm>
          <a:prstGeom prst="rect">
            <a:avLst/>
          </a:prstGeom>
          <a:noFill/>
          <a:ln w="12700">
            <a:noFill/>
            <a:miter lim="800000"/>
            <a:headEnd/>
            <a:tailEnd/>
          </a:ln>
          <a:effectLst/>
        </p:spPr>
        <p:txBody>
          <a:bodyPr>
            <a:spAutoFit/>
          </a:bodyPr>
          <a:lstStyle/>
          <a:p>
            <a:pPr eaLnBrk="0" hangingPunct="0">
              <a:defRPr/>
            </a:pPr>
            <a:r>
              <a:rPr lang="en-US" sz="3200" b="1">
                <a:solidFill>
                  <a:srgbClr val="FFEA18"/>
                </a:solidFill>
                <a:effectLst>
                  <a:outerShdw blurRad="50800" dist="50800" dir="2700000" algn="tl" rotWithShape="0">
                    <a:srgbClr val="000000"/>
                  </a:outerShdw>
                </a:effectLst>
                <a:latin typeface="Arial" pitchFamily="-112" charset="0"/>
              </a:rPr>
              <a:t>• Political</a:t>
            </a:r>
          </a:p>
        </p:txBody>
      </p:sp>
      <p:sp>
        <p:nvSpPr>
          <p:cNvPr id="624675" name="Text Box 35"/>
          <p:cNvSpPr txBox="1">
            <a:spLocks noChangeArrowheads="1"/>
          </p:cNvSpPr>
          <p:nvPr/>
        </p:nvSpPr>
        <p:spPr bwMode="auto">
          <a:xfrm>
            <a:off x="1909763" y="3297238"/>
            <a:ext cx="3268662" cy="579437"/>
          </a:xfrm>
          <a:prstGeom prst="rect">
            <a:avLst/>
          </a:prstGeom>
          <a:noFill/>
          <a:ln w="12700">
            <a:noFill/>
            <a:miter lim="800000"/>
            <a:headEnd/>
            <a:tailEnd/>
          </a:ln>
          <a:effectLst/>
        </p:spPr>
        <p:txBody>
          <a:bodyPr>
            <a:spAutoFit/>
          </a:bodyPr>
          <a:lstStyle/>
          <a:p>
            <a:pPr eaLnBrk="0" hangingPunct="0">
              <a:defRPr/>
            </a:pPr>
            <a:r>
              <a:rPr lang="en-US" sz="3200" b="1">
                <a:solidFill>
                  <a:srgbClr val="FFEA18"/>
                </a:solidFill>
                <a:effectLst>
                  <a:outerShdw blurRad="50800" dist="50800" dir="2700000" algn="tl" rotWithShape="0">
                    <a:srgbClr val="000000"/>
                  </a:outerShdw>
                </a:effectLst>
                <a:latin typeface="Arial" pitchFamily="-112" charset="0"/>
              </a:rPr>
              <a:t>• Geographical</a:t>
            </a:r>
          </a:p>
        </p:txBody>
      </p:sp>
      <p:sp>
        <p:nvSpPr>
          <p:cNvPr id="624676" name="Text Box 36"/>
          <p:cNvSpPr txBox="1">
            <a:spLocks noChangeArrowheads="1"/>
          </p:cNvSpPr>
          <p:nvPr/>
        </p:nvSpPr>
        <p:spPr bwMode="auto">
          <a:xfrm>
            <a:off x="2514600" y="3952875"/>
            <a:ext cx="3608388" cy="579438"/>
          </a:xfrm>
          <a:prstGeom prst="rect">
            <a:avLst/>
          </a:prstGeom>
          <a:noFill/>
          <a:ln w="12700">
            <a:noFill/>
            <a:miter lim="800000"/>
            <a:headEnd/>
            <a:tailEnd/>
          </a:ln>
          <a:effectLst/>
        </p:spPr>
        <p:txBody>
          <a:bodyPr>
            <a:spAutoFit/>
          </a:bodyPr>
          <a:lstStyle/>
          <a:p>
            <a:pPr eaLnBrk="0" hangingPunct="0">
              <a:defRPr/>
            </a:pPr>
            <a:r>
              <a:rPr lang="en-US" sz="3200" b="1">
                <a:solidFill>
                  <a:srgbClr val="FFEA18"/>
                </a:solidFill>
                <a:effectLst>
                  <a:outerShdw blurRad="50800" dist="50800" dir="2700000" algn="tl" rotWithShape="0">
                    <a:srgbClr val="000000"/>
                  </a:outerShdw>
                </a:effectLst>
                <a:latin typeface="Arial" pitchFamily="-112" charset="0"/>
              </a:rPr>
              <a:t>• Eschatological</a:t>
            </a:r>
          </a:p>
        </p:txBody>
      </p:sp>
      <p:grpSp>
        <p:nvGrpSpPr>
          <p:cNvPr id="319504" name="Group 4"/>
          <p:cNvGrpSpPr>
            <a:grpSpLocks/>
          </p:cNvGrpSpPr>
          <p:nvPr/>
        </p:nvGrpSpPr>
        <p:grpSpPr bwMode="auto">
          <a:xfrm>
            <a:off x="8018463" y="3436938"/>
            <a:ext cx="981075" cy="1843087"/>
            <a:chOff x="5051" y="2165"/>
            <a:chExt cx="618" cy="1161"/>
          </a:xfrm>
        </p:grpSpPr>
        <p:grpSp>
          <p:nvGrpSpPr>
            <p:cNvPr id="319506" name="Group 5"/>
            <p:cNvGrpSpPr>
              <a:grpSpLocks/>
            </p:cNvGrpSpPr>
            <p:nvPr/>
          </p:nvGrpSpPr>
          <p:grpSpPr bwMode="auto">
            <a:xfrm>
              <a:off x="5051" y="2165"/>
              <a:ext cx="618" cy="1161"/>
              <a:chOff x="5051" y="2165"/>
              <a:chExt cx="618" cy="1161"/>
            </a:xfrm>
          </p:grpSpPr>
          <p:sp>
            <p:nvSpPr>
              <p:cNvPr id="319508"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19509"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19510"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19511"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9512"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19513"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19514"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9515"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9516"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9517"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9518"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9519"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9520"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9521"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9522"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9523"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9524" name="Rectangle 22"/>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Chicago" charset="0"/>
                  </a:rPr>
                  <a:t>ROYALTY</a:t>
                </a:r>
              </a:p>
            </p:txBody>
          </p:sp>
        </p:grpSp>
        <p:sp>
          <p:nvSpPr>
            <p:cNvPr id="319507" name="Rectangle 23"/>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S - D - S</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defRPr/>
            </a:pPr>
            <a:r>
              <a:rPr lang="en-US" sz="3200" b="1" i="1">
                <a:solidFill>
                  <a:srgbClr val="37F1FA"/>
                </a:solidFill>
                <a:latin typeface="Arial" charset="0"/>
                <a:ea typeface="ＭＳ Ｐゴシック" charset="0"/>
                <a:cs typeface="ＭＳ Ｐゴシック" charset="0"/>
              </a:rPr>
              <a:t>THE ENORMOUS IMPORTANCE OF THE TEMPLE MOUNT!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24672">
                                            <p:txEl>
                                              <p:pRg st="0" end="0"/>
                                            </p:txEl>
                                          </p:spTgt>
                                        </p:tgtEl>
                                        <p:attrNameLst>
                                          <p:attrName>style.visibility</p:attrName>
                                        </p:attrNameLst>
                                      </p:cBhvr>
                                      <p:to>
                                        <p:strVal val="visible"/>
                                      </p:to>
                                    </p:set>
                                    <p:animEffect transition="in" filter="wipe(left)">
                                      <p:cBhvr>
                                        <p:cTn id="24" dur="500"/>
                                        <p:tgtEl>
                                          <p:spTgt spid="6246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24673">
                                            <p:txEl>
                                              <p:pRg st="0" end="0"/>
                                            </p:txEl>
                                          </p:spTgt>
                                        </p:tgtEl>
                                        <p:attrNameLst>
                                          <p:attrName>style.visibility</p:attrName>
                                        </p:attrNameLst>
                                      </p:cBhvr>
                                      <p:to>
                                        <p:strVal val="visible"/>
                                      </p:to>
                                    </p:set>
                                    <p:animEffect transition="in" filter="wipe(left)">
                                      <p:cBhvr>
                                        <p:cTn id="29" dur="500"/>
                                        <p:tgtEl>
                                          <p:spTgt spid="62467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4">
                                            <p:txEl>
                                              <p:pRg st="0" end="0"/>
                                            </p:txEl>
                                          </p:spTgt>
                                        </p:tgtEl>
                                        <p:attrNameLst>
                                          <p:attrName>style.visibility</p:attrName>
                                        </p:attrNameLst>
                                      </p:cBhvr>
                                      <p:to>
                                        <p:strVal val="visible"/>
                                      </p:to>
                                    </p:set>
                                    <p:animEffect transition="in" filter="wipe(left)">
                                      <p:cBhvr>
                                        <p:cTn id="34" dur="500"/>
                                        <p:tgtEl>
                                          <p:spTgt spid="62467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5">
                                            <p:txEl>
                                              <p:pRg st="0" end="0"/>
                                            </p:txEl>
                                          </p:spTgt>
                                        </p:tgtEl>
                                        <p:attrNameLst>
                                          <p:attrName>style.visibility</p:attrName>
                                        </p:attrNameLst>
                                      </p:cBhvr>
                                      <p:to>
                                        <p:strVal val="visible"/>
                                      </p:to>
                                    </p:set>
                                    <p:animEffect transition="in" filter="wipe(left)">
                                      <p:cBhvr>
                                        <p:cTn id="39" dur="500"/>
                                        <p:tgtEl>
                                          <p:spTgt spid="62467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6">
                                            <p:txEl>
                                              <p:pRg st="0" end="0"/>
                                            </p:txEl>
                                          </p:spTgt>
                                        </p:tgtEl>
                                        <p:attrNameLst>
                                          <p:attrName>style.visibility</p:attrName>
                                        </p:attrNameLst>
                                      </p:cBhvr>
                                      <p:to>
                                        <p:strVal val="visible"/>
                                      </p:to>
                                    </p:set>
                                    <p:animEffect transition="in" filter="wipe(left)">
                                      <p:cBhvr>
                                        <p:cTn id="44"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endParaRPr lang="en-US" sz="1600" b="1">
              <a:solidFill>
                <a:srgbClr val="FFFFFF"/>
              </a:solidFill>
              <a:latin typeface="Comic Sans MS" charset="0"/>
            </a:endParaRPr>
          </a:p>
        </p:txBody>
      </p:sp>
      <p:sp>
        <p:nvSpPr>
          <p:cNvPr id="321538"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549979" name="Rectangle 91"/>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35</a:t>
            </a:r>
          </a:p>
        </p:txBody>
      </p:sp>
      <p:sp>
        <p:nvSpPr>
          <p:cNvPr id="321542"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charset="0"/>
              </a:rPr>
              <a:t>Handbook pg.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en-US" sz="1600" b="1">
                <a:solidFill>
                  <a:srgbClr val="FFFFFF"/>
                </a:solidFill>
                <a:latin typeface="Comic Sans MS" pitchFamily="-112" charset="0"/>
              </a:rPr>
              <a:t>1 Kings 6:14-38;  Matt 21:12-17</a:t>
            </a: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en-US" sz="2800" b="1" i="1" dirty="0">
                <a:solidFill>
                  <a:srgbClr val="0831AD"/>
                </a:solidFill>
                <a:latin typeface="Comic Sans MS" charset="0"/>
                <a:ea typeface="ＭＳ Ｐゴシック" charset="0"/>
                <a:cs typeface="ＭＳ Ｐゴシック" charset="0"/>
              </a:rPr>
              <a:t>The Temple Mount in Today</a:t>
            </a:r>
            <a:r>
              <a:rPr lang="fr-FR" altLang="ja-JP" sz="2800" b="1" i="1" dirty="0">
                <a:solidFill>
                  <a:srgbClr val="0831AD"/>
                </a:solidFill>
                <a:latin typeface="Comic Sans MS" charset="0"/>
                <a:ea typeface="ＭＳ Ｐゴシック" charset="0"/>
                <a:cs typeface="ＭＳ Ｐゴシック" charset="0"/>
              </a:rPr>
              <a:t>'</a:t>
            </a:r>
            <a:r>
              <a:rPr lang="en-US" altLang="ja-JP" sz="2800" b="1" i="1" dirty="0">
                <a:solidFill>
                  <a:srgbClr val="0831AD"/>
                </a:solidFill>
                <a:latin typeface="Comic Sans MS" charset="0"/>
                <a:ea typeface="ＭＳ Ｐゴシック" charset="0"/>
                <a:cs typeface="ＭＳ Ｐゴシック" charset="0"/>
              </a:rPr>
              <a:t>s Jerusalem: </a:t>
            </a:r>
            <a:br>
              <a:rPr lang="en-US" altLang="ja-JP" sz="2800" b="1" i="1" dirty="0">
                <a:solidFill>
                  <a:srgbClr val="0831AD"/>
                </a:solidFill>
                <a:latin typeface="Comic Sans MS" charset="0"/>
                <a:ea typeface="ＭＳ Ｐゴシック" charset="0"/>
                <a:cs typeface="ＭＳ Ｐゴシック" charset="0"/>
              </a:rPr>
            </a:br>
            <a:r>
              <a:rPr lang="en-US" altLang="ja-JP" sz="2800" b="1" i="1" dirty="0">
                <a:solidFill>
                  <a:srgbClr val="0831AD"/>
                </a:solidFill>
                <a:latin typeface="Comic Sans MS" charset="0"/>
                <a:ea typeface="ＭＳ Ｐゴシック" charset="0"/>
                <a:cs typeface="ＭＳ Ｐゴシック" charset="0"/>
              </a:rPr>
              <a:t>A Prime Focal Point of Planet Earth</a:t>
            </a:r>
            <a:endParaRPr lang="en-US" dirty="0">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spcBef>
                <a:spcPct val="0"/>
              </a:spcBef>
            </a:pPr>
            <a:endParaRPr lang="en-US" sz="2400"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6</a:t>
            </a:r>
          </a:p>
        </p:txBody>
      </p:sp>
    </p:spTree>
    <p:extLst>
      <p:ext uri="{BB962C8B-B14F-4D97-AF65-F5344CB8AC3E}">
        <p14:creationId xmlns:p14="http://schemas.microsoft.com/office/powerpoint/2010/main" val="885363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pic>
        <p:nvPicPr>
          <p:cNvPr id="133123" name="Picture 3" descr="OSLMN00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2875" y="142875"/>
            <a:ext cx="5356225" cy="330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4" name="Picture 4" descr="OSLMN02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13438" y="409575"/>
            <a:ext cx="3059112"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25" name="Picture 5" descr="OSLMN0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33400" y="3762375"/>
            <a:ext cx="4429125" cy="309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7" name="Rectangle 7"/>
          <p:cNvSpPr>
            <a:spLocks noGrp="1" noChangeArrowheads="1"/>
          </p:cNvSpPr>
          <p:nvPr>
            <p:ph type="title" idx="4294967295"/>
          </p:nvPr>
        </p:nvSpPr>
        <p:spPr>
          <a:xfrm>
            <a:off x="5029200" y="4937125"/>
            <a:ext cx="4114800" cy="1754188"/>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3600" b="1" dirty="0">
                <a:solidFill>
                  <a:schemeClr val="bg1"/>
                </a:solidFill>
                <a:ea typeface="+mj-ea"/>
              </a:rPr>
              <a:t>Solomon</a:t>
            </a:r>
            <a:r>
              <a:rPr lang="fr-FR" sz="3600" b="1" dirty="0">
                <a:solidFill>
                  <a:schemeClr val="bg1"/>
                </a:solidFill>
                <a:ea typeface="+mj-ea"/>
              </a:rPr>
              <a:t>'</a:t>
            </a:r>
            <a:r>
              <a:rPr lang="en-US" sz="3600" b="1" dirty="0">
                <a:solidFill>
                  <a:schemeClr val="bg1"/>
                </a:solidFill>
                <a:ea typeface="+mj-ea"/>
              </a:rPr>
              <a:t>s Wisdom &amp; Glory</a:t>
            </a:r>
            <a:br>
              <a:rPr lang="en-US" sz="3600" b="1" dirty="0">
                <a:solidFill>
                  <a:schemeClr val="bg1"/>
                </a:solidFill>
                <a:ea typeface="+mj-ea"/>
              </a:rPr>
            </a:br>
            <a:r>
              <a:rPr lang="en-US" sz="3600" b="1" dirty="0">
                <a:solidFill>
                  <a:schemeClr val="bg1"/>
                </a:solidFill>
                <a:ea typeface="+mj-ea"/>
              </a:rPr>
              <a:t>(1 Kings 3–8)</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133123"/>
                                        </p:tgtEl>
                                        <p:attrNameLst>
                                          <p:attrName>style.visibility</p:attrName>
                                        </p:attrNameLst>
                                      </p:cBhvr>
                                      <p:to>
                                        <p:strVal val="visible"/>
                                      </p:to>
                                    </p:set>
                                    <p:animEffect transition="in" filter="dissolve">
                                      <p:cBhvr>
                                        <p:cTn id="7" dur="500"/>
                                        <p:tgtEl>
                                          <p:spTgt spid="133123"/>
                                        </p:tgtEl>
                                      </p:cBhvr>
                                    </p:animEffect>
                                  </p:childTnLst>
                                </p:cTn>
                              </p:par>
                            </p:childTnLst>
                          </p:cTn>
                        </p:par>
                        <p:par>
                          <p:cTn id="8" fill="hold" nodeType="afterGroup">
                            <p:stCondLst>
                              <p:cond delay="2500"/>
                            </p:stCondLst>
                            <p:childTnLst>
                              <p:par>
                                <p:cTn id="9" presetID="9" presetClass="entr" presetSubtype="0" fill="hold" nodeType="afterEffect">
                                  <p:stCondLst>
                                    <p:cond delay="3000"/>
                                  </p:stCondLst>
                                  <p:childTnLst>
                                    <p:set>
                                      <p:cBhvr>
                                        <p:cTn id="10" dur="1" fill="hold">
                                          <p:stCondLst>
                                            <p:cond delay="0"/>
                                          </p:stCondLst>
                                        </p:cTn>
                                        <p:tgtEl>
                                          <p:spTgt spid="133125"/>
                                        </p:tgtEl>
                                        <p:attrNameLst>
                                          <p:attrName>style.visibility</p:attrName>
                                        </p:attrNameLst>
                                      </p:cBhvr>
                                      <p:to>
                                        <p:strVal val="visible"/>
                                      </p:to>
                                    </p:set>
                                    <p:animEffect transition="in" filter="dissolve">
                                      <p:cBhvr>
                                        <p:cTn id="11" dur="500"/>
                                        <p:tgtEl>
                                          <p:spTgt spid="133125"/>
                                        </p:tgtEl>
                                      </p:cBhvr>
                                    </p:animEffect>
                                  </p:childTnLst>
                                </p:cTn>
                              </p:par>
                            </p:childTnLst>
                          </p:cTn>
                        </p:par>
                        <p:par>
                          <p:cTn id="12" fill="hold" nodeType="afterGroup">
                            <p:stCondLst>
                              <p:cond delay="6000"/>
                            </p:stCondLst>
                            <p:childTnLst>
                              <p:par>
                                <p:cTn id="13" presetID="9" presetClass="entr" presetSubtype="0" fill="hold" nodeType="afterEffect">
                                  <p:stCondLst>
                                    <p:cond delay="3000"/>
                                  </p:stCondLst>
                                  <p:childTnLst>
                                    <p:set>
                                      <p:cBhvr>
                                        <p:cTn id="14" dur="1" fill="hold">
                                          <p:stCondLst>
                                            <p:cond delay="0"/>
                                          </p:stCondLst>
                                        </p:cTn>
                                        <p:tgtEl>
                                          <p:spTgt spid="133124"/>
                                        </p:tgtEl>
                                        <p:attrNameLst>
                                          <p:attrName>style.visibility</p:attrName>
                                        </p:attrNameLst>
                                      </p:cBhvr>
                                      <p:to>
                                        <p:strVal val="visible"/>
                                      </p:to>
                                    </p:set>
                                    <p:animEffect transition="in" filter="dissolve">
                                      <p:cBhvr>
                                        <p:cTn id="15" dur="500"/>
                                        <p:tgtEl>
                                          <p:spTgt spid="133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66913" y="-609600"/>
            <a:ext cx="5210175" cy="7993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4" name="Rectangle 3"/>
          <p:cNvSpPr>
            <a:spLocks noGrp="1" noChangeArrowheads="1"/>
          </p:cNvSpPr>
          <p:nvPr>
            <p:ph type="title" idx="4294967295"/>
          </p:nvPr>
        </p:nvSpPr>
        <p:spPr>
          <a:xfrm>
            <a:off x="0" y="3048000"/>
            <a:ext cx="4343400" cy="1143000"/>
          </a:xfrm>
        </p:spPr>
        <p:txBody>
          <a:bodyPr/>
          <a:lstStyle/>
          <a:p>
            <a:pPr eaLnBrk="1" hangingPunct="1"/>
            <a:r>
              <a:rPr lang="en-US" b="1">
                <a:latin typeface="Arial" charset="0"/>
                <a:ea typeface="ＭＳ Ｐゴシック" charset="0"/>
              </a:rPr>
              <a:t>Jerusalem expands north</a:t>
            </a:r>
          </a:p>
        </p:txBody>
      </p:sp>
    </p:spTree>
  </p:cSld>
  <p:clrMapOvr>
    <a:masterClrMapping/>
  </p:clrMapOvr>
  <p:transition spd="med">
    <p:randomBar dir="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pic>
        <p:nvPicPr>
          <p:cNvPr id="348162" name="Picture 3" descr="OSLMN0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381000"/>
            <a:ext cx="8839200" cy="6178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63" name="Rectangle 5"/>
          <p:cNvSpPr>
            <a:spLocks noGrp="1" noChangeArrowheads="1"/>
          </p:cNvSpPr>
          <p:nvPr>
            <p:ph type="title" idx="4294967295"/>
          </p:nvPr>
        </p:nvSpPr>
        <p:spPr>
          <a:xfrm>
            <a:off x="685800" y="609600"/>
            <a:ext cx="4572000" cy="1143000"/>
          </a:xfrm>
        </p:spPr>
        <p:txBody>
          <a:bodyPr/>
          <a:lstStyle/>
          <a:p>
            <a:pPr eaLnBrk="1" hangingPunct="1"/>
            <a:r>
              <a:rPr lang="en-US" b="1">
                <a:latin typeface="Arial" charset="0"/>
                <a:ea typeface="ＭＳ Ｐゴシック" charset="0"/>
              </a:rPr>
              <a:t>The Temple</a:t>
            </a:r>
          </a:p>
        </p:txBody>
      </p:sp>
    </p:spTree>
  </p:cSld>
  <p:clrMapOvr>
    <a:masterClrMapping/>
  </p:clrMapOvr>
  <p:transition spd="med">
    <p:randomBar dir="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4876800" y="277813"/>
            <a:ext cx="3810000" cy="2389187"/>
          </a:xfrm>
        </p:spPr>
        <p:txBody>
          <a:bodyPr/>
          <a:lstStyle/>
          <a:p>
            <a:pPr eaLnBrk="1" hangingPunct="1">
              <a:defRPr/>
            </a:pPr>
            <a:r>
              <a:rPr lang="en-US">
                <a:latin typeface="Arial" charset="0"/>
                <a:ea typeface="ＭＳ Ｐゴシック" charset="0"/>
                <a:cs typeface="ＭＳ Ｐゴシック" charset="0"/>
              </a:rPr>
              <a:t>The Tabernacle</a:t>
            </a:r>
          </a:p>
        </p:txBody>
      </p:sp>
      <p:pic>
        <p:nvPicPr>
          <p:cNvPr id="193538" name="Picture 5" descr="Tabernac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8" y="0"/>
            <a:ext cx="45037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39" name="Picture 4" descr="Templ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3938588"/>
            <a:ext cx="5334000" cy="2919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396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61" name="Picture 2" descr="Templ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83527" y="564005"/>
            <a:ext cx="8449968"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1668870" y="2469528"/>
            <a:ext cx="1066800" cy="338554"/>
          </a:xfrm>
          <a:prstGeom prst="rect">
            <a:avLst/>
          </a:prstGeom>
          <a:noFill/>
        </p:spPr>
        <p:txBody>
          <a:bodyPr wrap="square" rtlCol="0">
            <a:spAutoFit/>
          </a:bodyPr>
          <a:lstStyle/>
          <a:p>
            <a:pPr>
              <a:spcBef>
                <a:spcPct val="0"/>
              </a:spcBef>
            </a:pPr>
            <a:r>
              <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Cherubim</a:t>
            </a:r>
          </a:p>
        </p:txBody>
      </p:sp>
      <p:sp>
        <p:nvSpPr>
          <p:cNvPr id="18" name="TextBox 17"/>
          <p:cNvSpPr txBox="1"/>
          <p:nvPr/>
        </p:nvSpPr>
        <p:spPr>
          <a:xfrm>
            <a:off x="5712470" y="1819354"/>
            <a:ext cx="1208082" cy="584776"/>
          </a:xfrm>
          <a:prstGeom prst="rect">
            <a:avLst/>
          </a:prstGeom>
          <a:noFill/>
        </p:spPr>
        <p:txBody>
          <a:bodyPr wrap="square" rtlCol="0">
            <a:spAutoFit/>
          </a:bodyPr>
          <a:lstStyle/>
          <a:p>
            <a:pPr algn="ctr">
              <a:spcBef>
                <a:spcPct val="0"/>
              </a:spcBef>
            </a:pPr>
            <a:r>
              <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rPr>
              <a:t>Court of Priests</a:t>
            </a:r>
          </a:p>
        </p:txBody>
      </p:sp>
      <p:sp>
        <p:nvSpPr>
          <p:cNvPr id="144387"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7"/>
              </a:schemeClr>
            </a:outerShdw>
          </a:effectLst>
        </p:spPr>
        <p:txBody>
          <a:bodyPr/>
          <a:lstStyle/>
          <a:p>
            <a:pPr eaLnBrk="1" hangingPunct="1"/>
            <a:r>
              <a:rPr lang="en-US" altLang="en-US" sz="5400" b="1" dirty="0">
                <a:solidFill>
                  <a:schemeClr val="bg1"/>
                </a:solidFill>
                <a:effectLst>
                  <a:outerShdw blurRad="38100" dist="38100" dir="2700000" algn="tl">
                    <a:srgbClr val="000000"/>
                  </a:outerShdw>
                </a:effectLst>
                <a:latin typeface="Arial" panose="020B0604020202020204" pitchFamily="34" charset="0"/>
              </a:rPr>
              <a:t>Solomon</a:t>
            </a:r>
            <a:r>
              <a:rPr lang="fr-FR" altLang="en-US" sz="5400" b="1" dirty="0">
                <a:solidFill>
                  <a:schemeClr val="bg1"/>
                </a:solidFill>
                <a:effectLst>
                  <a:outerShdw blurRad="38100" dist="38100" dir="2700000" algn="tl">
                    <a:srgbClr val="000000"/>
                  </a:outerShdw>
                </a:effectLst>
                <a:latin typeface="Arial" panose="020B0604020202020204" pitchFamily="34" charset="0"/>
              </a:rPr>
              <a:t>'</a:t>
            </a:r>
            <a:r>
              <a:rPr lang="en-US" altLang="en-US" sz="5400" b="1" dirty="0">
                <a:solidFill>
                  <a:schemeClr val="bg1"/>
                </a:solidFill>
                <a:effectLst>
                  <a:outerShdw blurRad="38100" dist="38100" dir="2700000" algn="tl">
                    <a:srgbClr val="000000"/>
                  </a:outerShdw>
                </a:effectLst>
                <a:latin typeface="Arial" panose="020B0604020202020204" pitchFamily="34" charset="0"/>
              </a:rPr>
              <a:t>s Temple</a:t>
            </a:r>
            <a:endParaRPr lang="en-US" altLang="en-US" sz="5400" b="1" dirty="0">
              <a:solidFill>
                <a:schemeClr val="bg1"/>
              </a:solidFill>
              <a:latin typeface="Arial" panose="020B0604020202020204" pitchFamily="34" charset="0"/>
            </a:endParaRPr>
          </a:p>
        </p:txBody>
      </p:sp>
      <p:sp>
        <p:nvSpPr>
          <p:cNvPr id="14" name="TextBox 13"/>
          <p:cNvSpPr txBox="1"/>
          <p:nvPr/>
        </p:nvSpPr>
        <p:spPr>
          <a:xfrm>
            <a:off x="2819400" y="1185446"/>
            <a:ext cx="838200" cy="338554"/>
          </a:xfrm>
          <a:prstGeom prst="rect">
            <a:avLst/>
          </a:prstGeom>
          <a:noFill/>
        </p:spPr>
        <p:txBody>
          <a:bodyPr wrap="square" rtlCol="0">
            <a:spAutoFit/>
          </a:bodyPr>
          <a:lstStyle/>
          <a:p>
            <a:pPr>
              <a:spcBef>
                <a:spcPct val="0"/>
              </a:spcBef>
            </a:pPr>
            <a:r>
              <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Lavers</a:t>
            </a:r>
          </a:p>
        </p:txBody>
      </p:sp>
      <p:sp>
        <p:nvSpPr>
          <p:cNvPr id="16" name="TextBox 15"/>
          <p:cNvSpPr txBox="1"/>
          <p:nvPr/>
        </p:nvSpPr>
        <p:spPr>
          <a:xfrm>
            <a:off x="2507070" y="2385786"/>
            <a:ext cx="1683897" cy="539635"/>
          </a:xfrm>
          <a:prstGeom prst="rect">
            <a:avLst/>
          </a:prstGeom>
          <a:noFill/>
        </p:spPr>
        <p:txBody>
          <a:bodyPr wrap="square" rtlCol="0">
            <a:spAutoFit/>
          </a:bodyPr>
          <a:lstStyle/>
          <a:p>
            <a:pPr algn="ctr">
              <a:lnSpc>
                <a:spcPct val="90000"/>
              </a:lnSpc>
              <a:spcBef>
                <a:spcPct val="0"/>
              </a:spcBef>
            </a:pPr>
            <a:r>
              <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Ark of the Covenant</a:t>
            </a:r>
          </a:p>
        </p:txBody>
      </p:sp>
      <p:sp>
        <p:nvSpPr>
          <p:cNvPr id="17" name="TextBox 16"/>
          <p:cNvSpPr txBox="1"/>
          <p:nvPr/>
        </p:nvSpPr>
        <p:spPr>
          <a:xfrm>
            <a:off x="3939497" y="2450649"/>
            <a:ext cx="1689671" cy="338554"/>
          </a:xfrm>
          <a:prstGeom prst="rect">
            <a:avLst/>
          </a:prstGeom>
          <a:noFill/>
        </p:spPr>
        <p:txBody>
          <a:bodyPr wrap="square" rtlCol="0">
            <a:spAutoFit/>
          </a:bodyPr>
          <a:lstStyle/>
          <a:p>
            <a:pPr algn="ctr">
              <a:spcBef>
                <a:spcPct val="0"/>
              </a:spcBef>
            </a:pPr>
            <a:r>
              <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Candlesticks</a:t>
            </a:r>
          </a:p>
        </p:txBody>
      </p:sp>
      <p:sp>
        <p:nvSpPr>
          <p:cNvPr id="2" name="TextBox 1"/>
          <p:cNvSpPr txBox="1"/>
          <p:nvPr/>
        </p:nvSpPr>
        <p:spPr>
          <a:xfrm>
            <a:off x="6327632" y="2756919"/>
            <a:ext cx="672152" cy="338554"/>
          </a:xfrm>
          <a:prstGeom prst="rect">
            <a:avLst/>
          </a:prstGeom>
          <a:noFill/>
        </p:spPr>
        <p:txBody>
          <a:bodyPr wrap="square" rtlCol="0">
            <a:spAutoFit/>
          </a:bodyPr>
          <a:lstStyle/>
          <a:p>
            <a:pPr>
              <a:spcBef>
                <a:spcPct val="0"/>
              </a:spcBef>
            </a:pPr>
            <a:r>
              <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rPr>
              <a:t>Boaz</a:t>
            </a:r>
          </a:p>
        </p:txBody>
      </p:sp>
      <p:sp>
        <p:nvSpPr>
          <p:cNvPr id="3" name="TextBox 2"/>
          <p:cNvSpPr txBox="1"/>
          <p:nvPr/>
        </p:nvSpPr>
        <p:spPr>
          <a:xfrm>
            <a:off x="6240563" y="4018048"/>
            <a:ext cx="846289" cy="338554"/>
          </a:xfrm>
          <a:prstGeom prst="rect">
            <a:avLst/>
          </a:prstGeom>
          <a:noFill/>
        </p:spPr>
        <p:txBody>
          <a:bodyPr wrap="square" rtlCol="0">
            <a:spAutoFit/>
          </a:bodyPr>
          <a:lstStyle/>
          <a:p>
            <a:pPr>
              <a:spcBef>
                <a:spcPct val="0"/>
              </a:spcBef>
            </a:pPr>
            <a:r>
              <a:rPr lang="en-US" sz="1600" dirty="0" err="1">
                <a:solidFill>
                  <a:srgbClr val="C00000"/>
                </a:solidFill>
                <a:latin typeface="Arial" panose="020B0604020202020204" pitchFamily="34" charset="0"/>
                <a:ea typeface="MS PGothic" panose="020B0600070205080204" pitchFamily="34" charset="-128"/>
                <a:cs typeface="Arial" panose="020B0604020202020204" pitchFamily="34" charset="0"/>
              </a:rPr>
              <a:t>Jachin</a:t>
            </a:r>
            <a:endPar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TextBox 3"/>
          <p:cNvSpPr txBox="1"/>
          <p:nvPr/>
        </p:nvSpPr>
        <p:spPr>
          <a:xfrm>
            <a:off x="7572223" y="2295329"/>
            <a:ext cx="609600" cy="338554"/>
          </a:xfrm>
          <a:prstGeom prst="rect">
            <a:avLst/>
          </a:prstGeom>
          <a:noFill/>
        </p:spPr>
        <p:txBody>
          <a:bodyPr wrap="square" rtlCol="0">
            <a:spAutoFit/>
          </a:bodyPr>
          <a:lstStyle/>
          <a:p>
            <a:pPr>
              <a:spcBef>
                <a:spcPct val="0"/>
              </a:spcBef>
            </a:pPr>
            <a:r>
              <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Altar</a:t>
            </a:r>
          </a:p>
        </p:txBody>
      </p:sp>
      <p:sp>
        <p:nvSpPr>
          <p:cNvPr id="5" name="TextBox 4"/>
          <p:cNvSpPr txBox="1"/>
          <p:nvPr/>
        </p:nvSpPr>
        <p:spPr>
          <a:xfrm>
            <a:off x="7343623" y="5410200"/>
            <a:ext cx="1066800" cy="584776"/>
          </a:xfrm>
          <a:prstGeom prst="rect">
            <a:avLst/>
          </a:prstGeom>
          <a:noFill/>
        </p:spPr>
        <p:txBody>
          <a:bodyPr wrap="square" rtlCol="0">
            <a:spAutoFit/>
          </a:bodyPr>
          <a:lstStyle/>
          <a:p>
            <a:pPr algn="ctr">
              <a:spcBef>
                <a:spcPct val="0"/>
              </a:spcBef>
            </a:pPr>
            <a:r>
              <a:rPr lang="en-US" sz="1600" dirty="0">
                <a:solidFill>
                  <a:srgbClr val="FFFFFF"/>
                </a:solidFill>
                <a:latin typeface="Arial" panose="020B0604020202020204" pitchFamily="34" charset="0"/>
                <a:ea typeface="MS PGothic" panose="020B0600070205080204" pitchFamily="34" charset="-128"/>
                <a:cs typeface="Arial" panose="020B0604020202020204" pitchFamily="34" charset="0"/>
              </a:rPr>
              <a:t>Bronze Sea</a:t>
            </a:r>
          </a:p>
        </p:txBody>
      </p:sp>
      <p:sp>
        <p:nvSpPr>
          <p:cNvPr id="6" name="TextBox 5"/>
          <p:cNvSpPr txBox="1"/>
          <p:nvPr/>
        </p:nvSpPr>
        <p:spPr>
          <a:xfrm>
            <a:off x="3657600" y="3174583"/>
            <a:ext cx="2027388" cy="338554"/>
          </a:xfrm>
          <a:prstGeom prst="rect">
            <a:avLst/>
          </a:prstGeom>
          <a:noFill/>
        </p:spPr>
        <p:txBody>
          <a:bodyPr wrap="square" rtlCol="0">
            <a:spAutoFit/>
          </a:bodyPr>
          <a:lstStyle/>
          <a:p>
            <a:pPr>
              <a:spcBef>
                <a:spcPct val="0"/>
              </a:spcBef>
            </a:pPr>
            <a:r>
              <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Table of Showbread</a:t>
            </a:r>
          </a:p>
        </p:txBody>
      </p:sp>
      <p:sp>
        <p:nvSpPr>
          <p:cNvPr id="7" name="TextBox 6"/>
          <p:cNvSpPr txBox="1"/>
          <p:nvPr/>
        </p:nvSpPr>
        <p:spPr>
          <a:xfrm>
            <a:off x="3350270" y="3680823"/>
            <a:ext cx="2362200" cy="338554"/>
          </a:xfrm>
          <a:prstGeom prst="rect">
            <a:avLst/>
          </a:prstGeom>
          <a:noFill/>
        </p:spPr>
        <p:txBody>
          <a:bodyPr wrap="square" rtlCol="0">
            <a:spAutoFit/>
          </a:bodyPr>
          <a:lstStyle/>
          <a:p>
            <a:pPr>
              <a:spcBef>
                <a:spcPct val="0"/>
              </a:spcBef>
            </a:pPr>
            <a:r>
              <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Incense Altar</a:t>
            </a:r>
          </a:p>
        </p:txBody>
      </p:sp>
      <p:sp>
        <p:nvSpPr>
          <p:cNvPr id="8" name="TextBox 7"/>
          <p:cNvSpPr txBox="1"/>
          <p:nvPr/>
        </p:nvSpPr>
        <p:spPr>
          <a:xfrm>
            <a:off x="3995317" y="3379356"/>
            <a:ext cx="1981200" cy="369332"/>
          </a:xfrm>
          <a:prstGeom prst="rect">
            <a:avLst/>
          </a:prstGeom>
          <a:noFill/>
        </p:spPr>
        <p:txBody>
          <a:bodyPr wrap="square" rtlCol="0">
            <a:spAutoFit/>
          </a:bodyPr>
          <a:lstStyle/>
          <a:p>
            <a:pPr>
              <a:spcBef>
                <a:spcPct val="0"/>
              </a:spcBef>
            </a:pPr>
            <a:r>
              <a:rPr lang="en-US" sz="1800" dirty="0">
                <a:solidFill>
                  <a:srgbClr val="C00000"/>
                </a:solidFill>
                <a:latin typeface="Arial" panose="020B0604020202020204" pitchFamily="34" charset="0"/>
                <a:ea typeface="MS PGothic" panose="020B0600070205080204" pitchFamily="34" charset="-128"/>
                <a:cs typeface="Arial" panose="020B0604020202020204" pitchFamily="34" charset="0"/>
              </a:rPr>
              <a:t>Holy Place</a:t>
            </a:r>
          </a:p>
        </p:txBody>
      </p:sp>
      <p:sp>
        <p:nvSpPr>
          <p:cNvPr id="9" name="TextBox 8"/>
          <p:cNvSpPr txBox="1"/>
          <p:nvPr/>
        </p:nvSpPr>
        <p:spPr>
          <a:xfrm rot="16200000">
            <a:off x="1689510" y="3271633"/>
            <a:ext cx="1477052" cy="584776"/>
          </a:xfrm>
          <a:prstGeom prst="rect">
            <a:avLst/>
          </a:prstGeom>
          <a:noFill/>
        </p:spPr>
        <p:txBody>
          <a:bodyPr wrap="square" rtlCol="0">
            <a:spAutoFit/>
          </a:bodyPr>
          <a:lstStyle/>
          <a:p>
            <a:pPr algn="ctr">
              <a:spcBef>
                <a:spcPct val="0"/>
              </a:spcBef>
            </a:pPr>
            <a:r>
              <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rPr>
              <a:t>Holy of </a:t>
            </a:r>
            <a:br>
              <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rPr>
            </a:br>
            <a:r>
              <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rPr>
              <a:t>Holies</a:t>
            </a:r>
          </a:p>
        </p:txBody>
      </p:sp>
      <p:sp>
        <p:nvSpPr>
          <p:cNvPr id="10" name="TextBox 9"/>
          <p:cNvSpPr txBox="1"/>
          <p:nvPr/>
        </p:nvSpPr>
        <p:spPr>
          <a:xfrm>
            <a:off x="5570071" y="3354814"/>
            <a:ext cx="960859" cy="338554"/>
          </a:xfrm>
          <a:prstGeom prst="rect">
            <a:avLst/>
          </a:prstGeom>
          <a:noFill/>
        </p:spPr>
        <p:txBody>
          <a:bodyPr wrap="square" rtlCol="0">
            <a:spAutoFit/>
          </a:bodyPr>
          <a:lstStyle/>
          <a:p>
            <a:pPr algn="ctr">
              <a:spcBef>
                <a:spcPct val="0"/>
              </a:spcBef>
            </a:pPr>
            <a:r>
              <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rPr>
              <a:t>Porch</a:t>
            </a:r>
          </a:p>
        </p:txBody>
      </p:sp>
      <p:sp>
        <p:nvSpPr>
          <p:cNvPr id="12" name="TextBox 11"/>
          <p:cNvSpPr txBox="1"/>
          <p:nvPr/>
        </p:nvSpPr>
        <p:spPr>
          <a:xfrm>
            <a:off x="2918673" y="4241004"/>
            <a:ext cx="2027430" cy="338554"/>
          </a:xfrm>
          <a:prstGeom prst="rect">
            <a:avLst/>
          </a:prstGeom>
          <a:noFill/>
        </p:spPr>
        <p:txBody>
          <a:bodyPr wrap="square" rtlCol="0">
            <a:spAutoFit/>
          </a:bodyPr>
          <a:lstStyle/>
          <a:p>
            <a:pPr algn="ctr">
              <a:spcBef>
                <a:spcPct val="0"/>
              </a:spcBef>
            </a:pPr>
            <a:r>
              <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rPr>
              <a:t>Storerooms</a:t>
            </a:r>
            <a:endParaRPr lang="en-US" sz="24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19" name="TextBox 18"/>
          <p:cNvSpPr txBox="1"/>
          <p:nvPr/>
        </p:nvSpPr>
        <p:spPr>
          <a:xfrm>
            <a:off x="3639808" y="5680251"/>
            <a:ext cx="1792578" cy="338554"/>
          </a:xfrm>
          <a:prstGeom prst="rect">
            <a:avLst/>
          </a:prstGeom>
          <a:noFill/>
        </p:spPr>
        <p:txBody>
          <a:bodyPr wrap="none" rtlCol="0">
            <a:spAutoFit/>
          </a:bodyPr>
          <a:lstStyle/>
          <a:p>
            <a:pPr>
              <a:spcBef>
                <a:spcPct val="0"/>
              </a:spcBef>
            </a:pPr>
            <a:r>
              <a:rPr lang="en-US" sz="1600" dirty="0">
                <a:solidFill>
                  <a:srgbClr val="C00000"/>
                </a:solidFill>
                <a:latin typeface="Arial" panose="020B0604020202020204" pitchFamily="34" charset="0"/>
                <a:ea typeface="MS PGothic" panose="020B0600070205080204" pitchFamily="34" charset="-128"/>
                <a:cs typeface="Arial" panose="020B0604020202020204" pitchFamily="34" charset="0"/>
              </a:rPr>
              <a:t>Court of Israelites</a:t>
            </a:r>
            <a:endParaRPr lang="en-US" sz="2400" dirty="0">
              <a:solidFill>
                <a:srgbClr val="C00000"/>
              </a:solidFill>
              <a:latin typeface="Arial" panose="020B0604020202020204" pitchFamily="34" charset="0"/>
              <a:ea typeface="MS PGothic" panose="020B0600070205080204" pitchFamily="34" charset="-128"/>
              <a:cs typeface="Arial" panose="020B0604020202020204" pitchFamily="34" charset="0"/>
            </a:endParaRPr>
          </a:p>
        </p:txBody>
      </p:sp>
      <p:sp>
        <p:nvSpPr>
          <p:cNvPr id="20" name="TextBox 19"/>
          <p:cNvSpPr txBox="1"/>
          <p:nvPr/>
        </p:nvSpPr>
        <p:spPr>
          <a:xfrm>
            <a:off x="851254" y="5542204"/>
            <a:ext cx="1160414" cy="338554"/>
          </a:xfrm>
          <a:prstGeom prst="rect">
            <a:avLst/>
          </a:prstGeom>
          <a:noFill/>
        </p:spPr>
        <p:txBody>
          <a:bodyPr wrap="square" rtlCol="0">
            <a:spAutoFit/>
          </a:bodyPr>
          <a:lstStyle/>
          <a:p>
            <a:pPr algn="ctr">
              <a:spcBef>
                <a:spcPct val="0"/>
              </a:spcBef>
            </a:pPr>
            <a:r>
              <a:rPr lang="en-US" sz="1600" dirty="0">
                <a:solidFill>
                  <a:srgbClr val="000000"/>
                </a:solidFill>
                <a:latin typeface="Arial" panose="020B0604020202020204" pitchFamily="34" charset="0"/>
                <a:ea typeface="MS PGothic" panose="020B0600070205080204" pitchFamily="34" charset="-128"/>
                <a:cs typeface="Arial" panose="020B0604020202020204" pitchFamily="34" charset="0"/>
              </a:rPr>
              <a:t>Cubits</a:t>
            </a:r>
            <a:endParaRPr lang="en-US" sz="2400" dirty="0">
              <a:solidFill>
                <a:srgbClr val="000000"/>
              </a:solidFill>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9113304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Why does unity sometimes lead to division?</a:t>
            </a:r>
          </a:p>
        </p:txBody>
      </p:sp>
      <p:grpSp>
        <p:nvGrpSpPr>
          <p:cNvPr id="14" name="Group 13"/>
          <p:cNvGrpSpPr/>
          <p:nvPr/>
        </p:nvGrpSpPr>
        <p:grpSpPr>
          <a:xfrm>
            <a:off x="6684618" y="1700808"/>
            <a:ext cx="2220925" cy="3240360"/>
            <a:chOff x="6684618" y="1700808"/>
            <a:chExt cx="2220925" cy="3240360"/>
          </a:xfrm>
        </p:grpSpPr>
        <p:grpSp>
          <p:nvGrpSpPr>
            <p:cNvPr id="12" name="Group 11"/>
            <p:cNvGrpSpPr/>
            <p:nvPr/>
          </p:nvGrpSpPr>
          <p:grpSpPr>
            <a:xfrm>
              <a:off x="6804248" y="3356992"/>
              <a:ext cx="2101295" cy="1584176"/>
              <a:chOff x="6863193" y="3717032"/>
              <a:chExt cx="2101295" cy="1296144"/>
            </a:xfrm>
          </p:grpSpPr>
          <p:sp>
            <p:nvSpPr>
              <p:cNvPr id="13"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1" name="Picture 10"/>
              <p:cNvPicPr>
                <a:picLocks noChangeAspect="1"/>
              </p:cNvPicPr>
              <p:nvPr/>
            </p:nvPicPr>
            <p:blipFill>
              <a:blip r:embed="rId3"/>
              <a:stretch>
                <a:fillRect/>
              </a:stretch>
            </p:blipFill>
            <p:spPr>
              <a:xfrm>
                <a:off x="6876256" y="3717032"/>
                <a:ext cx="2088232" cy="1031064"/>
              </a:xfrm>
              <a:prstGeom prst="rect">
                <a:avLst/>
              </a:prstGeom>
            </p:spPr>
          </p:pic>
        </p:grpSp>
        <p:grpSp>
          <p:nvGrpSpPr>
            <p:cNvPr id="15" name="Group 14"/>
            <p:cNvGrpSpPr/>
            <p:nvPr/>
          </p:nvGrpSpPr>
          <p:grpSpPr>
            <a:xfrm rot="10800000">
              <a:off x="6804247" y="1700808"/>
              <a:ext cx="2101295" cy="1512168"/>
              <a:chOff x="6863193" y="3717032"/>
              <a:chExt cx="2101295" cy="1296144"/>
            </a:xfrm>
          </p:grpSpPr>
          <p:sp>
            <p:nvSpPr>
              <p:cNvPr id="16"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pic>
            <p:nvPicPr>
              <p:cNvPr id="17" name="Picture 16"/>
              <p:cNvPicPr>
                <a:picLocks noChangeAspect="1"/>
              </p:cNvPicPr>
              <p:nvPr/>
            </p:nvPicPr>
            <p:blipFill>
              <a:blip r:embed="rId3"/>
              <a:stretch>
                <a:fillRect/>
              </a:stretch>
            </p:blipFill>
            <p:spPr>
              <a:xfrm>
                <a:off x="6876256" y="3717032"/>
                <a:ext cx="2088232" cy="1031064"/>
              </a:xfrm>
              <a:prstGeom prst="rect">
                <a:avLst/>
              </a:prstGeom>
            </p:spPr>
          </p:pic>
        </p:grpSp>
        <p:sp>
          <p:nvSpPr>
            <p:cNvPr id="6"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FFFFFF"/>
                  </a:solidFill>
                  <a:effectLst/>
                  <a:uLnTx/>
                  <a:uFillTx/>
                  <a:latin typeface="Helvetica Neue Black Condensed"/>
                  <a:ea typeface="ＭＳ Ｐゴシック" charset="0"/>
                  <a:cs typeface="Helvetica Neue Black Condensed"/>
                </a:rPr>
                <a:t>Division</a:t>
              </a:r>
            </a:p>
          </p:txBody>
        </p:sp>
      </p:grpSp>
      <p:sp>
        <p:nvSpPr>
          <p:cNvPr id="7" name="Notched Right Arrow 6"/>
          <p:cNvSpPr/>
          <p:nvPr/>
        </p:nvSpPr>
        <p:spPr bwMode="auto">
          <a:xfrm>
            <a:off x="5570515" y="2695855"/>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Rectangle 2"/>
          <p:cNvSpPr txBox="1">
            <a:spLocks noChangeArrowheads="1"/>
          </p:cNvSpPr>
          <p:nvPr/>
        </p:nvSpPr>
        <p:spPr bwMode="auto">
          <a:xfrm>
            <a:off x="3262793" y="1700808"/>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Unity</a:t>
            </a:r>
          </a:p>
        </p:txBody>
      </p:sp>
      <p:sp>
        <p:nvSpPr>
          <p:cNvPr id="1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Kings</a:t>
            </a:r>
          </a:p>
        </p:txBody>
      </p:sp>
    </p:spTree>
    <p:extLst>
      <p:ext uri="{BB962C8B-B14F-4D97-AF65-F5344CB8AC3E}">
        <p14:creationId xmlns:p14="http://schemas.microsoft.com/office/powerpoint/2010/main" val="7844257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6" name="Object 2"/>
          <p:cNvGraphicFramePr>
            <a:graphicFrameLocks noGrp="1" noChangeAspect="1"/>
          </p:cNvGraphicFramePr>
          <p:nvPr>
            <p:ph type="body" idx="1"/>
          </p:nvPr>
        </p:nvGraphicFramePr>
        <p:xfrm>
          <a:off x="6705600" y="1371600"/>
          <a:ext cx="1758950" cy="3048000"/>
        </p:xfrm>
        <a:graphic>
          <a:graphicData uri="http://schemas.openxmlformats.org/presentationml/2006/ole">
            <mc:AlternateContent xmlns:mc="http://schemas.openxmlformats.org/markup-compatibility/2006">
              <mc:Choice xmlns:v="urn:schemas-microsoft-com:vml" Requires="v">
                <p:oleObj spid="_x0000_s353912" name="Photo Editor Photo" r:id="rId3" imgW="3828571" imgH="6638095" progId="MSPhotoEd.3">
                  <p:embed/>
                </p:oleObj>
              </mc:Choice>
              <mc:Fallback>
                <p:oleObj name="Photo Editor Photo" r:id="rId3" imgW="3828571" imgH="6638095"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371600"/>
                        <a:ext cx="175895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437" name="Object 3"/>
          <p:cNvGraphicFramePr>
            <a:graphicFrameLocks noChangeAspect="1"/>
          </p:cNvGraphicFramePr>
          <p:nvPr/>
        </p:nvGraphicFramePr>
        <p:xfrm>
          <a:off x="2803525" y="1371600"/>
          <a:ext cx="1768475" cy="1981200"/>
        </p:xfrm>
        <a:graphic>
          <a:graphicData uri="http://schemas.openxmlformats.org/presentationml/2006/ole">
            <mc:AlternateContent xmlns:mc="http://schemas.openxmlformats.org/markup-compatibility/2006">
              <mc:Choice xmlns:v="urn:schemas-microsoft-com:vml" Requires="v">
                <p:oleObj spid="_x0000_s353913" name="Photo Editor Photo" r:id="rId5" imgW="5439534" imgH="6095238" progId="MSPhotoEd.3">
                  <p:embed/>
                </p:oleObj>
              </mc:Choice>
              <mc:Fallback>
                <p:oleObj name="Photo Editor Photo" r:id="rId5" imgW="5439534" imgH="6095238"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3525" y="1371600"/>
                        <a:ext cx="1768475" cy="1981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438" name="Object 4"/>
          <p:cNvGraphicFramePr>
            <a:graphicFrameLocks noChangeAspect="1"/>
          </p:cNvGraphicFramePr>
          <p:nvPr/>
        </p:nvGraphicFramePr>
        <p:xfrm>
          <a:off x="4724400" y="4495800"/>
          <a:ext cx="2689225" cy="1524000"/>
        </p:xfrm>
        <a:graphic>
          <a:graphicData uri="http://schemas.openxmlformats.org/presentationml/2006/ole">
            <mc:AlternateContent xmlns:mc="http://schemas.openxmlformats.org/markup-compatibility/2006">
              <mc:Choice xmlns:v="urn:schemas-microsoft-com:vml" Requires="v">
                <p:oleObj spid="_x0000_s353914" name="Photo Editor Photo" r:id="rId7" imgW="5609524" imgH="5057143" progId="MSPhotoEd.3">
                  <p:embed/>
                </p:oleObj>
              </mc:Choice>
              <mc:Fallback>
                <p:oleObj name="Photo Editor Photo" r:id="rId7" imgW="5609524" imgH="5057143" progId="MSPhotoEd.3">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b="13191"/>
                      <a:stretch>
                        <a:fillRect/>
                      </a:stretch>
                    </p:blipFill>
                    <p:spPr bwMode="auto">
                      <a:xfrm>
                        <a:off x="4724400" y="4495800"/>
                        <a:ext cx="2689225" cy="152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8439" name="Text Box 7"/>
          <p:cNvSpPr txBox="1">
            <a:spLocks noChangeArrowheads="1"/>
          </p:cNvSpPr>
          <p:nvPr/>
        </p:nvSpPr>
        <p:spPr bwMode="auto">
          <a:xfrm>
            <a:off x="6705600" y="4038600"/>
            <a:ext cx="1752600" cy="822325"/>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latin typeface="Arial Narrow" charset="0"/>
              </a:rPr>
              <a:t>Golden candle stick</a:t>
            </a:r>
          </a:p>
        </p:txBody>
      </p:sp>
      <p:pic>
        <p:nvPicPr>
          <p:cNvPr id="18441" name="Picture 9" descr="brazenlaver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9600" y="4264025"/>
            <a:ext cx="2085975" cy="213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42" name="Text Box 10"/>
          <p:cNvSpPr txBox="1">
            <a:spLocks noChangeArrowheads="1"/>
          </p:cNvSpPr>
          <p:nvPr/>
        </p:nvSpPr>
        <p:spPr bwMode="auto">
          <a:xfrm>
            <a:off x="609600" y="6400800"/>
            <a:ext cx="2057400" cy="457200"/>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latin typeface="Arial Narrow" charset="0"/>
              </a:rPr>
              <a:t>Brazen laver</a:t>
            </a:r>
          </a:p>
        </p:txBody>
      </p:sp>
      <p:pic>
        <p:nvPicPr>
          <p:cNvPr id="18443" name="Picture 11" descr="altarofincense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724400" y="1371600"/>
            <a:ext cx="1760538" cy="238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44" name="Text Box 12"/>
          <p:cNvSpPr txBox="1">
            <a:spLocks noChangeArrowheads="1"/>
          </p:cNvSpPr>
          <p:nvPr/>
        </p:nvSpPr>
        <p:spPr bwMode="auto">
          <a:xfrm>
            <a:off x="4724400" y="3521075"/>
            <a:ext cx="1752600" cy="822325"/>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latin typeface="Arial Narrow" charset="0"/>
              </a:rPr>
              <a:t>Altar of incense</a:t>
            </a:r>
          </a:p>
        </p:txBody>
      </p:sp>
      <p:sp>
        <p:nvSpPr>
          <p:cNvPr id="18445" name="Text Box 13"/>
          <p:cNvSpPr txBox="1">
            <a:spLocks noChangeArrowheads="1"/>
          </p:cNvSpPr>
          <p:nvPr/>
        </p:nvSpPr>
        <p:spPr bwMode="auto">
          <a:xfrm>
            <a:off x="2803525" y="3352800"/>
            <a:ext cx="1752600" cy="822325"/>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latin typeface="Arial Narrow" charset="0"/>
              </a:rPr>
              <a:t>Golden pot of manna</a:t>
            </a:r>
          </a:p>
        </p:txBody>
      </p:sp>
      <p:sp>
        <p:nvSpPr>
          <p:cNvPr id="18446" name="Text Box 14"/>
          <p:cNvSpPr txBox="1">
            <a:spLocks noChangeArrowheads="1"/>
          </p:cNvSpPr>
          <p:nvPr/>
        </p:nvSpPr>
        <p:spPr bwMode="auto">
          <a:xfrm>
            <a:off x="4724400" y="6027738"/>
            <a:ext cx="2743200" cy="830262"/>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latin typeface="Arial Narrow" charset="0"/>
              </a:rPr>
              <a:t>Table for the </a:t>
            </a:r>
            <a:br>
              <a:rPr lang="en-US" sz="2400" b="1">
                <a:latin typeface="Arial Narrow" charset="0"/>
              </a:rPr>
            </a:br>
            <a:r>
              <a:rPr lang="en-US" sz="2400" b="1">
                <a:latin typeface="Arial Narrow" charset="0"/>
              </a:rPr>
              <a:t>bread of presence</a:t>
            </a:r>
          </a:p>
        </p:txBody>
      </p:sp>
      <p:pic>
        <p:nvPicPr>
          <p:cNvPr id="18449" name="Picture 17" descr="the%20new%20ark"/>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19400" y="4267200"/>
            <a:ext cx="1766888"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53292" name="Group 18"/>
          <p:cNvGrpSpPr>
            <a:grpSpLocks/>
          </p:cNvGrpSpPr>
          <p:nvPr/>
        </p:nvGrpSpPr>
        <p:grpSpPr bwMode="auto">
          <a:xfrm rot="10670457">
            <a:off x="7848600" y="5715000"/>
            <a:ext cx="1143000" cy="985838"/>
            <a:chOff x="0" y="2149"/>
            <a:chExt cx="2496" cy="2152"/>
          </a:xfrm>
        </p:grpSpPr>
        <p:sp>
          <p:nvSpPr>
            <p:cNvPr id="353296" name="Freeform 19"/>
            <p:cNvSpPr>
              <a:spLocks/>
            </p:cNvSpPr>
            <p:nvPr/>
          </p:nvSpPr>
          <p:spPr bwMode="auto">
            <a:xfrm>
              <a:off x="14" y="2190"/>
              <a:ext cx="2419" cy="2062"/>
            </a:xfrm>
            <a:custGeom>
              <a:avLst/>
              <a:gdLst>
                <a:gd name="T0" fmla="*/ 1 w 4838"/>
                <a:gd name="T1" fmla="*/ 1 h 4123"/>
                <a:gd name="T2" fmla="*/ 1 w 4838"/>
                <a:gd name="T3" fmla="*/ 1 h 4123"/>
                <a:gd name="T4" fmla="*/ 1 w 4838"/>
                <a:gd name="T5" fmla="*/ 0 h 4123"/>
                <a:gd name="T6" fmla="*/ 1 w 4838"/>
                <a:gd name="T7" fmla="*/ 1 h 4123"/>
                <a:gd name="T8" fmla="*/ 1 w 4838"/>
                <a:gd name="T9" fmla="*/ 1 h 4123"/>
                <a:gd name="T10" fmla="*/ 1 w 4838"/>
                <a:gd name="T11" fmla="*/ 1 h 4123"/>
                <a:gd name="T12" fmla="*/ 1 w 4838"/>
                <a:gd name="T13" fmla="*/ 1 h 4123"/>
                <a:gd name="T14" fmla="*/ 1 w 4838"/>
                <a:gd name="T15" fmla="*/ 1 h 4123"/>
                <a:gd name="T16" fmla="*/ 1 w 4838"/>
                <a:gd name="T17" fmla="*/ 1 h 4123"/>
                <a:gd name="T18" fmla="*/ 1 w 4838"/>
                <a:gd name="T19" fmla="*/ 1 h 4123"/>
                <a:gd name="T20" fmla="*/ 1 w 4838"/>
                <a:gd name="T21" fmla="*/ 1 h 4123"/>
                <a:gd name="T22" fmla="*/ 1 w 4838"/>
                <a:gd name="T23" fmla="*/ 1 h 4123"/>
                <a:gd name="T24" fmla="*/ 1 w 4838"/>
                <a:gd name="T25" fmla="*/ 1 h 4123"/>
                <a:gd name="T26" fmla="*/ 1 w 4838"/>
                <a:gd name="T27" fmla="*/ 1 h 4123"/>
                <a:gd name="T28" fmla="*/ 1 w 4838"/>
                <a:gd name="T29" fmla="*/ 1 h 4123"/>
                <a:gd name="T30" fmla="*/ 1 w 4838"/>
                <a:gd name="T31" fmla="*/ 1 h 4123"/>
                <a:gd name="T32" fmla="*/ 1 w 4838"/>
                <a:gd name="T33" fmla="*/ 1 h 4123"/>
                <a:gd name="T34" fmla="*/ 0 w 4838"/>
                <a:gd name="T35" fmla="*/ 1 h 4123"/>
                <a:gd name="T36" fmla="*/ 1 w 4838"/>
                <a:gd name="T37" fmla="*/ 1 h 4123"/>
                <a:gd name="T38" fmla="*/ 1 w 4838"/>
                <a:gd name="T39" fmla="*/ 1 h 4123"/>
                <a:gd name="T40" fmla="*/ 1 w 4838"/>
                <a:gd name="T41" fmla="*/ 1 h 4123"/>
                <a:gd name="T42" fmla="*/ 1 w 4838"/>
                <a:gd name="T43" fmla="*/ 1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297" name="Freeform 20"/>
            <p:cNvSpPr>
              <a:spLocks/>
            </p:cNvSpPr>
            <p:nvPr/>
          </p:nvSpPr>
          <p:spPr bwMode="auto">
            <a:xfrm>
              <a:off x="164" y="2487"/>
              <a:ext cx="1917" cy="1405"/>
            </a:xfrm>
            <a:custGeom>
              <a:avLst/>
              <a:gdLst>
                <a:gd name="T0" fmla="*/ 1 w 3832"/>
                <a:gd name="T1" fmla="*/ 0 h 2812"/>
                <a:gd name="T2" fmla="*/ 0 w 3832"/>
                <a:gd name="T3" fmla="*/ 0 h 2812"/>
                <a:gd name="T4" fmla="*/ 1 w 3832"/>
                <a:gd name="T5" fmla="*/ 0 h 2812"/>
                <a:gd name="T6" fmla="*/ 1 w 3832"/>
                <a:gd name="T7" fmla="*/ 0 h 2812"/>
                <a:gd name="T8" fmla="*/ 1 w 3832"/>
                <a:gd name="T9" fmla="*/ 0 h 2812"/>
                <a:gd name="T10" fmla="*/ 1 w 3832"/>
                <a:gd name="T11" fmla="*/ 0 h 2812"/>
                <a:gd name="T12" fmla="*/ 1 w 3832"/>
                <a:gd name="T13" fmla="*/ 0 h 2812"/>
                <a:gd name="T14" fmla="*/ 1 w 3832"/>
                <a:gd name="T15" fmla="*/ 0 h 2812"/>
                <a:gd name="T16" fmla="*/ 1 w 3832"/>
                <a:gd name="T17" fmla="*/ 0 h 2812"/>
                <a:gd name="T18" fmla="*/ 1 w 3832"/>
                <a:gd name="T19" fmla="*/ 0 h 2812"/>
                <a:gd name="T20" fmla="*/ 1 w 3832"/>
                <a:gd name="T21" fmla="*/ 0 h 2812"/>
                <a:gd name="T22" fmla="*/ 1 w 3832"/>
                <a:gd name="T23" fmla="*/ 0 h 2812"/>
                <a:gd name="T24" fmla="*/ 1 w 3832"/>
                <a:gd name="T25" fmla="*/ 0 h 2812"/>
                <a:gd name="T26" fmla="*/ 1 w 3832"/>
                <a:gd name="T27" fmla="*/ 0 h 2812"/>
                <a:gd name="T28" fmla="*/ 1 w 3832"/>
                <a:gd name="T29" fmla="*/ 0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298" name="Freeform 21"/>
            <p:cNvSpPr>
              <a:spLocks/>
            </p:cNvSpPr>
            <p:nvPr/>
          </p:nvSpPr>
          <p:spPr bwMode="auto">
            <a:xfrm>
              <a:off x="566" y="2493"/>
              <a:ext cx="1395" cy="1349"/>
            </a:xfrm>
            <a:custGeom>
              <a:avLst/>
              <a:gdLst>
                <a:gd name="T0" fmla="*/ 1 w 2789"/>
                <a:gd name="T1" fmla="*/ 1 h 2697"/>
                <a:gd name="T2" fmla="*/ 1 w 2789"/>
                <a:gd name="T3" fmla="*/ 1 h 2697"/>
                <a:gd name="T4" fmla="*/ 1 w 2789"/>
                <a:gd name="T5" fmla="*/ 1 h 2697"/>
                <a:gd name="T6" fmla="*/ 1 w 2789"/>
                <a:gd name="T7" fmla="*/ 1 h 2697"/>
                <a:gd name="T8" fmla="*/ 1 w 2789"/>
                <a:gd name="T9" fmla="*/ 1 h 2697"/>
                <a:gd name="T10" fmla="*/ 1 w 2789"/>
                <a:gd name="T11" fmla="*/ 1 h 2697"/>
                <a:gd name="T12" fmla="*/ 1 w 2789"/>
                <a:gd name="T13" fmla="*/ 1 h 2697"/>
                <a:gd name="T14" fmla="*/ 1 w 2789"/>
                <a:gd name="T15" fmla="*/ 1 h 2697"/>
                <a:gd name="T16" fmla="*/ 1 w 2789"/>
                <a:gd name="T17" fmla="*/ 1 h 2697"/>
                <a:gd name="T18" fmla="*/ 1 w 2789"/>
                <a:gd name="T19" fmla="*/ 1 h 2697"/>
                <a:gd name="T20" fmla="*/ 0 w 2789"/>
                <a:gd name="T21" fmla="*/ 1 h 2697"/>
                <a:gd name="T22" fmla="*/ 1 w 2789"/>
                <a:gd name="T23" fmla="*/ 1 h 2697"/>
                <a:gd name="T24" fmla="*/ 1 w 2789"/>
                <a:gd name="T25" fmla="*/ 1 h 2697"/>
                <a:gd name="T26" fmla="*/ 1 w 2789"/>
                <a:gd name="T27" fmla="*/ 1 h 2697"/>
                <a:gd name="T28" fmla="*/ 1 w 2789"/>
                <a:gd name="T29" fmla="*/ 0 h 2697"/>
                <a:gd name="T30" fmla="*/ 1 w 2789"/>
                <a:gd name="T31" fmla="*/ 1 h 2697"/>
                <a:gd name="T32" fmla="*/ 1 w 2789"/>
                <a:gd name="T33" fmla="*/ 1 h 2697"/>
                <a:gd name="T34" fmla="*/ 1 w 2789"/>
                <a:gd name="T35" fmla="*/ 1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299" name="Freeform 22"/>
            <p:cNvSpPr>
              <a:spLocks/>
            </p:cNvSpPr>
            <p:nvPr/>
          </p:nvSpPr>
          <p:spPr bwMode="auto">
            <a:xfrm>
              <a:off x="437" y="2750"/>
              <a:ext cx="1386" cy="962"/>
            </a:xfrm>
            <a:custGeom>
              <a:avLst/>
              <a:gdLst>
                <a:gd name="T0" fmla="*/ 1 w 2772"/>
                <a:gd name="T1" fmla="*/ 0 h 1923"/>
                <a:gd name="T2" fmla="*/ 1 w 2772"/>
                <a:gd name="T3" fmla="*/ 1 h 1923"/>
                <a:gd name="T4" fmla="*/ 1 w 2772"/>
                <a:gd name="T5" fmla="*/ 1 h 1923"/>
                <a:gd name="T6" fmla="*/ 1 w 2772"/>
                <a:gd name="T7" fmla="*/ 1 h 1923"/>
                <a:gd name="T8" fmla="*/ 1 w 2772"/>
                <a:gd name="T9" fmla="*/ 1 h 1923"/>
                <a:gd name="T10" fmla="*/ 1 w 2772"/>
                <a:gd name="T11" fmla="*/ 1 h 1923"/>
                <a:gd name="T12" fmla="*/ 1 w 2772"/>
                <a:gd name="T13" fmla="*/ 1 h 1923"/>
                <a:gd name="T14" fmla="*/ 1 w 2772"/>
                <a:gd name="T15" fmla="*/ 1 h 1923"/>
                <a:gd name="T16" fmla="*/ 1 w 2772"/>
                <a:gd name="T17" fmla="*/ 1 h 1923"/>
                <a:gd name="T18" fmla="*/ 1 w 2772"/>
                <a:gd name="T19" fmla="*/ 1 h 1923"/>
                <a:gd name="T20" fmla="*/ 1 w 2772"/>
                <a:gd name="T21" fmla="*/ 1 h 1923"/>
                <a:gd name="T22" fmla="*/ 1 w 2772"/>
                <a:gd name="T23" fmla="*/ 1 h 1923"/>
                <a:gd name="T24" fmla="*/ 1 w 2772"/>
                <a:gd name="T25" fmla="*/ 1 h 1923"/>
                <a:gd name="T26" fmla="*/ 1 w 2772"/>
                <a:gd name="T27" fmla="*/ 1 h 1923"/>
                <a:gd name="T28" fmla="*/ 1 w 2772"/>
                <a:gd name="T29" fmla="*/ 1 h 1923"/>
                <a:gd name="T30" fmla="*/ 1 w 2772"/>
                <a:gd name="T31" fmla="*/ 1 h 1923"/>
                <a:gd name="T32" fmla="*/ 1 w 2772"/>
                <a:gd name="T33" fmla="*/ 1 h 1923"/>
                <a:gd name="T34" fmla="*/ 1 w 2772"/>
                <a:gd name="T35" fmla="*/ 1 h 1923"/>
                <a:gd name="T36" fmla="*/ 1 w 2772"/>
                <a:gd name="T37" fmla="*/ 1 h 1923"/>
                <a:gd name="T38" fmla="*/ 1 w 2772"/>
                <a:gd name="T39" fmla="*/ 1 h 1923"/>
                <a:gd name="T40" fmla="*/ 0 w 2772"/>
                <a:gd name="T41" fmla="*/ 1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00" name="Freeform 23"/>
            <p:cNvSpPr>
              <a:spLocks/>
            </p:cNvSpPr>
            <p:nvPr/>
          </p:nvSpPr>
          <p:spPr bwMode="auto">
            <a:xfrm>
              <a:off x="283" y="2243"/>
              <a:ext cx="1723" cy="1676"/>
            </a:xfrm>
            <a:custGeom>
              <a:avLst/>
              <a:gdLst>
                <a:gd name="T0" fmla="*/ 1 w 3445"/>
                <a:gd name="T1" fmla="*/ 1 h 3351"/>
                <a:gd name="T2" fmla="*/ 1 w 3445"/>
                <a:gd name="T3" fmla="*/ 1 h 3351"/>
                <a:gd name="T4" fmla="*/ 0 w 3445"/>
                <a:gd name="T5" fmla="*/ 1 h 3351"/>
                <a:gd name="T6" fmla="*/ 1 w 3445"/>
                <a:gd name="T7" fmla="*/ 1 h 3351"/>
                <a:gd name="T8" fmla="*/ 1 w 3445"/>
                <a:gd name="T9" fmla="*/ 1 h 3351"/>
                <a:gd name="T10" fmla="*/ 1 w 3445"/>
                <a:gd name="T11" fmla="*/ 1 h 3351"/>
                <a:gd name="T12" fmla="*/ 1 w 3445"/>
                <a:gd name="T13" fmla="*/ 1 h 3351"/>
                <a:gd name="T14" fmla="*/ 1 w 3445"/>
                <a:gd name="T15" fmla="*/ 1 h 3351"/>
                <a:gd name="T16" fmla="*/ 1 w 3445"/>
                <a:gd name="T17" fmla="*/ 1 h 3351"/>
                <a:gd name="T18" fmla="*/ 1 w 3445"/>
                <a:gd name="T19" fmla="*/ 1 h 3351"/>
                <a:gd name="T20" fmla="*/ 1 w 3445"/>
                <a:gd name="T21" fmla="*/ 1 h 3351"/>
                <a:gd name="T22" fmla="*/ 1 w 3445"/>
                <a:gd name="T23" fmla="*/ 1 h 3351"/>
                <a:gd name="T24" fmla="*/ 1 w 3445"/>
                <a:gd name="T25" fmla="*/ 1 h 3351"/>
                <a:gd name="T26" fmla="*/ 1 w 3445"/>
                <a:gd name="T27" fmla="*/ 1 h 3351"/>
                <a:gd name="T28" fmla="*/ 1 w 3445"/>
                <a:gd name="T29" fmla="*/ 1 h 3351"/>
                <a:gd name="T30" fmla="*/ 1 w 3445"/>
                <a:gd name="T31" fmla="*/ 0 h 3351"/>
                <a:gd name="T32" fmla="*/ 1 w 3445"/>
                <a:gd name="T33" fmla="*/ 1 h 3351"/>
                <a:gd name="T34" fmla="*/ 1 w 3445"/>
                <a:gd name="T35" fmla="*/ 1 h 3351"/>
                <a:gd name="T36" fmla="*/ 1 w 3445"/>
                <a:gd name="T37" fmla="*/ 1 h 3351"/>
                <a:gd name="T38" fmla="*/ 1 w 3445"/>
                <a:gd name="T39" fmla="*/ 1 h 3351"/>
                <a:gd name="T40" fmla="*/ 1 w 3445"/>
                <a:gd name="T41" fmla="*/ 1 h 3351"/>
                <a:gd name="T42" fmla="*/ 1 w 3445"/>
                <a:gd name="T43" fmla="*/ 1 h 3351"/>
                <a:gd name="T44" fmla="*/ 1 w 3445"/>
                <a:gd name="T45" fmla="*/ 1 h 3351"/>
                <a:gd name="T46" fmla="*/ 1 w 3445"/>
                <a:gd name="T47" fmla="*/ 1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01" name="Freeform 24"/>
            <p:cNvSpPr>
              <a:spLocks/>
            </p:cNvSpPr>
            <p:nvPr/>
          </p:nvSpPr>
          <p:spPr bwMode="auto">
            <a:xfrm>
              <a:off x="163" y="2472"/>
              <a:ext cx="1420" cy="56"/>
            </a:xfrm>
            <a:custGeom>
              <a:avLst/>
              <a:gdLst>
                <a:gd name="T0" fmla="*/ 0 w 2838"/>
                <a:gd name="T1" fmla="*/ 0 h 112"/>
                <a:gd name="T2" fmla="*/ 1 w 2838"/>
                <a:gd name="T3" fmla="*/ 1 h 112"/>
                <a:gd name="T4" fmla="*/ 1 w 2838"/>
                <a:gd name="T5" fmla="*/ 1 h 112"/>
                <a:gd name="T6" fmla="*/ 1 w 2838"/>
                <a:gd name="T7" fmla="*/ 1 h 112"/>
                <a:gd name="T8" fmla="*/ 1 w 2838"/>
                <a:gd name="T9" fmla="*/ 1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02" name="Freeform 25"/>
            <p:cNvSpPr>
              <a:spLocks/>
            </p:cNvSpPr>
            <p:nvPr/>
          </p:nvSpPr>
          <p:spPr bwMode="auto">
            <a:xfrm>
              <a:off x="643" y="3124"/>
              <a:ext cx="191" cy="396"/>
            </a:xfrm>
            <a:custGeom>
              <a:avLst/>
              <a:gdLst>
                <a:gd name="T0" fmla="*/ 1 w 382"/>
                <a:gd name="T1" fmla="*/ 1 h 791"/>
                <a:gd name="T2" fmla="*/ 1 w 382"/>
                <a:gd name="T3" fmla="*/ 1 h 791"/>
                <a:gd name="T4" fmla="*/ 1 w 382"/>
                <a:gd name="T5" fmla="*/ 1 h 791"/>
                <a:gd name="T6" fmla="*/ 1 w 382"/>
                <a:gd name="T7" fmla="*/ 1 h 791"/>
                <a:gd name="T8" fmla="*/ 1 w 382"/>
                <a:gd name="T9" fmla="*/ 1 h 791"/>
                <a:gd name="T10" fmla="*/ 1 w 382"/>
                <a:gd name="T11" fmla="*/ 1 h 791"/>
                <a:gd name="T12" fmla="*/ 0 w 382"/>
                <a:gd name="T13" fmla="*/ 1 h 791"/>
                <a:gd name="T14" fmla="*/ 1 w 382"/>
                <a:gd name="T15" fmla="*/ 1 h 791"/>
                <a:gd name="T16" fmla="*/ 1 w 382"/>
                <a:gd name="T17" fmla="*/ 1 h 791"/>
                <a:gd name="T18" fmla="*/ 1 w 382"/>
                <a:gd name="T19" fmla="*/ 1 h 791"/>
                <a:gd name="T20" fmla="*/ 1 w 382"/>
                <a:gd name="T21" fmla="*/ 1 h 791"/>
                <a:gd name="T22" fmla="*/ 1 w 382"/>
                <a:gd name="T23" fmla="*/ 0 h 791"/>
                <a:gd name="T24" fmla="*/ 1 w 382"/>
                <a:gd name="T25" fmla="*/ 1 h 791"/>
                <a:gd name="T26" fmla="*/ 1 w 382"/>
                <a:gd name="T27" fmla="*/ 1 h 791"/>
                <a:gd name="T28" fmla="*/ 1 w 382"/>
                <a:gd name="T29" fmla="*/ 1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03" name="Freeform 26"/>
            <p:cNvSpPr>
              <a:spLocks/>
            </p:cNvSpPr>
            <p:nvPr/>
          </p:nvSpPr>
          <p:spPr bwMode="auto">
            <a:xfrm>
              <a:off x="833" y="2777"/>
              <a:ext cx="159" cy="315"/>
            </a:xfrm>
            <a:custGeom>
              <a:avLst/>
              <a:gdLst>
                <a:gd name="T0" fmla="*/ 0 w 320"/>
                <a:gd name="T1" fmla="*/ 1 h 629"/>
                <a:gd name="T2" fmla="*/ 0 w 320"/>
                <a:gd name="T3" fmla="*/ 1 h 629"/>
                <a:gd name="T4" fmla="*/ 0 w 320"/>
                <a:gd name="T5" fmla="*/ 1 h 629"/>
                <a:gd name="T6" fmla="*/ 0 w 320"/>
                <a:gd name="T7" fmla="*/ 1 h 629"/>
                <a:gd name="T8" fmla="*/ 0 w 320"/>
                <a:gd name="T9" fmla="*/ 1 h 629"/>
                <a:gd name="T10" fmla="*/ 0 w 320"/>
                <a:gd name="T11" fmla="*/ 0 h 629"/>
                <a:gd name="T12" fmla="*/ 0 w 320"/>
                <a:gd name="T13" fmla="*/ 1 h 629"/>
                <a:gd name="T14" fmla="*/ 0 w 320"/>
                <a:gd name="T15" fmla="*/ 1 h 629"/>
                <a:gd name="T16" fmla="*/ 0 w 320"/>
                <a:gd name="T17" fmla="*/ 1 h 629"/>
                <a:gd name="T18" fmla="*/ 0 w 320"/>
                <a:gd name="T19" fmla="*/ 1 h 629"/>
                <a:gd name="T20" fmla="*/ 0 w 320"/>
                <a:gd name="T21" fmla="*/ 1 h 629"/>
                <a:gd name="T22" fmla="*/ 0 w 320"/>
                <a:gd name="T23" fmla="*/ 1 h 629"/>
                <a:gd name="T24" fmla="*/ 0 w 320"/>
                <a:gd name="T25" fmla="*/ 1 h 629"/>
                <a:gd name="T26" fmla="*/ 0 w 320"/>
                <a:gd name="T27" fmla="*/ 1 h 629"/>
                <a:gd name="T28" fmla="*/ 0 w 320"/>
                <a:gd name="T29" fmla="*/ 1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04" name="Freeform 27"/>
            <p:cNvSpPr>
              <a:spLocks/>
            </p:cNvSpPr>
            <p:nvPr/>
          </p:nvSpPr>
          <p:spPr bwMode="auto">
            <a:xfrm>
              <a:off x="507" y="2777"/>
              <a:ext cx="367" cy="692"/>
            </a:xfrm>
            <a:custGeom>
              <a:avLst/>
              <a:gdLst>
                <a:gd name="T0" fmla="*/ 1 w 734"/>
                <a:gd name="T1" fmla="*/ 1 h 1384"/>
                <a:gd name="T2" fmla="*/ 1 w 734"/>
                <a:gd name="T3" fmla="*/ 1 h 1384"/>
                <a:gd name="T4" fmla="*/ 1 w 734"/>
                <a:gd name="T5" fmla="*/ 1 h 1384"/>
                <a:gd name="T6" fmla="*/ 1 w 734"/>
                <a:gd name="T7" fmla="*/ 1 h 1384"/>
                <a:gd name="T8" fmla="*/ 1 w 734"/>
                <a:gd name="T9" fmla="*/ 1 h 1384"/>
                <a:gd name="T10" fmla="*/ 1 w 734"/>
                <a:gd name="T11" fmla="*/ 1 h 1384"/>
                <a:gd name="T12" fmla="*/ 1 w 734"/>
                <a:gd name="T13" fmla="*/ 1 h 1384"/>
                <a:gd name="T14" fmla="*/ 1 w 734"/>
                <a:gd name="T15" fmla="*/ 1 h 1384"/>
                <a:gd name="T16" fmla="*/ 1 w 734"/>
                <a:gd name="T17" fmla="*/ 1 h 1384"/>
                <a:gd name="T18" fmla="*/ 1 w 734"/>
                <a:gd name="T19" fmla="*/ 1 h 1384"/>
                <a:gd name="T20" fmla="*/ 0 w 734"/>
                <a:gd name="T21" fmla="*/ 1 h 1384"/>
                <a:gd name="T22" fmla="*/ 1 w 734"/>
                <a:gd name="T23" fmla="*/ 1 h 1384"/>
                <a:gd name="T24" fmla="*/ 1 w 734"/>
                <a:gd name="T25" fmla="*/ 1 h 1384"/>
                <a:gd name="T26" fmla="*/ 1 w 734"/>
                <a:gd name="T27" fmla="*/ 1 h 1384"/>
                <a:gd name="T28" fmla="*/ 1 w 734"/>
                <a:gd name="T29" fmla="*/ 1 h 1384"/>
                <a:gd name="T30" fmla="*/ 1 w 734"/>
                <a:gd name="T31" fmla="*/ 1 h 1384"/>
                <a:gd name="T32" fmla="*/ 1 w 734"/>
                <a:gd name="T33" fmla="*/ 1 h 1384"/>
                <a:gd name="T34" fmla="*/ 1 w 734"/>
                <a:gd name="T35" fmla="*/ 1 h 1384"/>
                <a:gd name="T36" fmla="*/ 1 w 734"/>
                <a:gd name="T37" fmla="*/ 1 h 1384"/>
                <a:gd name="T38" fmla="*/ 1 w 734"/>
                <a:gd name="T39" fmla="*/ 1 h 1384"/>
                <a:gd name="T40" fmla="*/ 1 w 734"/>
                <a:gd name="T41" fmla="*/ 0 h 1384"/>
                <a:gd name="T42" fmla="*/ 1 w 734"/>
                <a:gd name="T43" fmla="*/ 1 h 1384"/>
                <a:gd name="T44" fmla="*/ 1 w 734"/>
                <a:gd name="T45" fmla="*/ 1 h 1384"/>
                <a:gd name="T46" fmla="*/ 1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05" name="Freeform 28"/>
            <p:cNvSpPr>
              <a:spLocks/>
            </p:cNvSpPr>
            <p:nvPr/>
          </p:nvSpPr>
          <p:spPr bwMode="auto">
            <a:xfrm>
              <a:off x="648" y="3499"/>
              <a:ext cx="282" cy="158"/>
            </a:xfrm>
            <a:custGeom>
              <a:avLst/>
              <a:gdLst>
                <a:gd name="T0" fmla="*/ 1 w 563"/>
                <a:gd name="T1" fmla="*/ 1 h 315"/>
                <a:gd name="T2" fmla="*/ 1 w 563"/>
                <a:gd name="T3" fmla="*/ 1 h 315"/>
                <a:gd name="T4" fmla="*/ 1 w 563"/>
                <a:gd name="T5" fmla="*/ 1 h 315"/>
                <a:gd name="T6" fmla="*/ 1 w 563"/>
                <a:gd name="T7" fmla="*/ 1 h 315"/>
                <a:gd name="T8" fmla="*/ 1 w 563"/>
                <a:gd name="T9" fmla="*/ 1 h 315"/>
                <a:gd name="T10" fmla="*/ 1 w 563"/>
                <a:gd name="T11" fmla="*/ 1 h 315"/>
                <a:gd name="T12" fmla="*/ 1 w 563"/>
                <a:gd name="T13" fmla="*/ 1 h 315"/>
                <a:gd name="T14" fmla="*/ 1 w 563"/>
                <a:gd name="T15" fmla="*/ 1 h 315"/>
                <a:gd name="T16" fmla="*/ 0 w 563"/>
                <a:gd name="T17" fmla="*/ 1 h 315"/>
                <a:gd name="T18" fmla="*/ 1 w 563"/>
                <a:gd name="T19" fmla="*/ 0 h 315"/>
                <a:gd name="T20" fmla="*/ 1 w 563"/>
                <a:gd name="T21" fmla="*/ 1 h 315"/>
                <a:gd name="T22" fmla="*/ 1 w 563"/>
                <a:gd name="T23" fmla="*/ 1 h 315"/>
                <a:gd name="T24" fmla="*/ 1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06" name="Freeform 29"/>
            <p:cNvSpPr>
              <a:spLocks/>
            </p:cNvSpPr>
            <p:nvPr/>
          </p:nvSpPr>
          <p:spPr bwMode="auto">
            <a:xfrm>
              <a:off x="400" y="3648"/>
              <a:ext cx="530" cy="283"/>
            </a:xfrm>
            <a:custGeom>
              <a:avLst/>
              <a:gdLst>
                <a:gd name="T0" fmla="*/ 1 w 1059"/>
                <a:gd name="T1" fmla="*/ 0 h 567"/>
                <a:gd name="T2" fmla="*/ 1 w 1059"/>
                <a:gd name="T3" fmla="*/ 0 h 567"/>
                <a:gd name="T4" fmla="*/ 1 w 1059"/>
                <a:gd name="T5" fmla="*/ 0 h 567"/>
                <a:gd name="T6" fmla="*/ 1 w 1059"/>
                <a:gd name="T7" fmla="*/ 0 h 567"/>
                <a:gd name="T8" fmla="*/ 1 w 1059"/>
                <a:gd name="T9" fmla="*/ 0 h 567"/>
                <a:gd name="T10" fmla="*/ 1 w 1059"/>
                <a:gd name="T11" fmla="*/ 0 h 567"/>
                <a:gd name="T12" fmla="*/ 1 w 1059"/>
                <a:gd name="T13" fmla="*/ 0 h 567"/>
                <a:gd name="T14" fmla="*/ 1 w 1059"/>
                <a:gd name="T15" fmla="*/ 0 h 567"/>
                <a:gd name="T16" fmla="*/ 1 w 1059"/>
                <a:gd name="T17" fmla="*/ 0 h 567"/>
                <a:gd name="T18" fmla="*/ 1 w 1059"/>
                <a:gd name="T19" fmla="*/ 0 h 567"/>
                <a:gd name="T20" fmla="*/ 0 w 1059"/>
                <a:gd name="T21" fmla="*/ 0 h 567"/>
                <a:gd name="T22" fmla="*/ 1 w 1059"/>
                <a:gd name="T23" fmla="*/ 0 h 567"/>
                <a:gd name="T24" fmla="*/ 1 w 1059"/>
                <a:gd name="T25" fmla="*/ 0 h 567"/>
                <a:gd name="T26" fmla="*/ 1 w 1059"/>
                <a:gd name="T27" fmla="*/ 0 h 567"/>
                <a:gd name="T28" fmla="*/ 1 w 1059"/>
                <a:gd name="T29" fmla="*/ 0 h 567"/>
                <a:gd name="T30" fmla="*/ 1 w 1059"/>
                <a:gd name="T31" fmla="*/ 0 h 567"/>
                <a:gd name="T32" fmla="*/ 1 w 1059"/>
                <a:gd name="T33" fmla="*/ 0 h 567"/>
                <a:gd name="T34" fmla="*/ 1 w 1059"/>
                <a:gd name="T35" fmla="*/ 0 h 567"/>
                <a:gd name="T36" fmla="*/ 1 w 1059"/>
                <a:gd name="T37" fmla="*/ 0 h 567"/>
                <a:gd name="T38" fmla="*/ 1 w 1059"/>
                <a:gd name="T39" fmla="*/ 0 h 567"/>
                <a:gd name="T40" fmla="*/ 1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07" name="Freeform 30"/>
            <p:cNvSpPr>
              <a:spLocks/>
            </p:cNvSpPr>
            <p:nvPr/>
          </p:nvSpPr>
          <p:spPr bwMode="auto">
            <a:xfrm>
              <a:off x="252" y="3363"/>
              <a:ext cx="172" cy="564"/>
            </a:xfrm>
            <a:custGeom>
              <a:avLst/>
              <a:gdLst>
                <a:gd name="T0" fmla="*/ 1 w 344"/>
                <a:gd name="T1" fmla="*/ 1 h 1127"/>
                <a:gd name="T2" fmla="*/ 0 w 344"/>
                <a:gd name="T3" fmla="*/ 1 h 1127"/>
                <a:gd name="T4" fmla="*/ 1 w 344"/>
                <a:gd name="T5" fmla="*/ 0 h 1127"/>
                <a:gd name="T6" fmla="*/ 1 w 344"/>
                <a:gd name="T7" fmla="*/ 1 h 1127"/>
                <a:gd name="T8" fmla="*/ 1 w 344"/>
                <a:gd name="T9" fmla="*/ 1 h 1127"/>
                <a:gd name="T10" fmla="*/ 1 w 344"/>
                <a:gd name="T11" fmla="*/ 1 h 1127"/>
                <a:gd name="T12" fmla="*/ 1 w 344"/>
                <a:gd name="T13" fmla="*/ 1 h 1127"/>
                <a:gd name="T14" fmla="*/ 1 w 344"/>
                <a:gd name="T15" fmla="*/ 1 h 1127"/>
                <a:gd name="T16" fmla="*/ 1 w 344"/>
                <a:gd name="T17" fmla="*/ 1 h 1127"/>
                <a:gd name="T18" fmla="*/ 1 w 344"/>
                <a:gd name="T19" fmla="*/ 1 h 1127"/>
                <a:gd name="T20" fmla="*/ 1 w 344"/>
                <a:gd name="T21" fmla="*/ 1 h 1127"/>
                <a:gd name="T22" fmla="*/ 1 w 344"/>
                <a:gd name="T23" fmla="*/ 1 h 1127"/>
                <a:gd name="T24" fmla="*/ 1 w 344"/>
                <a:gd name="T25" fmla="*/ 1 h 1127"/>
                <a:gd name="T26" fmla="*/ 1 w 344"/>
                <a:gd name="T27" fmla="*/ 1 h 1127"/>
                <a:gd name="T28" fmla="*/ 1 w 344"/>
                <a:gd name="T29" fmla="*/ 1 h 1127"/>
                <a:gd name="T30" fmla="*/ 1 w 344"/>
                <a:gd name="T31" fmla="*/ 1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08" name="Freeform 31"/>
            <p:cNvSpPr>
              <a:spLocks/>
            </p:cNvSpPr>
            <p:nvPr/>
          </p:nvSpPr>
          <p:spPr bwMode="auto">
            <a:xfrm>
              <a:off x="283" y="3367"/>
              <a:ext cx="229" cy="107"/>
            </a:xfrm>
            <a:custGeom>
              <a:avLst/>
              <a:gdLst>
                <a:gd name="T0" fmla="*/ 0 w 459"/>
                <a:gd name="T1" fmla="*/ 0 h 215"/>
                <a:gd name="T2" fmla="*/ 0 w 459"/>
                <a:gd name="T3" fmla="*/ 0 h 215"/>
                <a:gd name="T4" fmla="*/ 0 w 459"/>
                <a:gd name="T5" fmla="*/ 0 h 215"/>
                <a:gd name="T6" fmla="*/ 0 w 459"/>
                <a:gd name="T7" fmla="*/ 0 h 215"/>
                <a:gd name="T8" fmla="*/ 0 w 459"/>
                <a:gd name="T9" fmla="*/ 0 h 215"/>
                <a:gd name="T10" fmla="*/ 0 w 459"/>
                <a:gd name="T11" fmla="*/ 0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09" name="Freeform 32"/>
            <p:cNvSpPr>
              <a:spLocks/>
            </p:cNvSpPr>
            <p:nvPr/>
          </p:nvSpPr>
          <p:spPr bwMode="auto">
            <a:xfrm>
              <a:off x="140" y="2472"/>
              <a:ext cx="241" cy="1374"/>
            </a:xfrm>
            <a:custGeom>
              <a:avLst/>
              <a:gdLst>
                <a:gd name="T0" fmla="*/ 0 w 483"/>
                <a:gd name="T1" fmla="*/ 1 h 2746"/>
                <a:gd name="T2" fmla="*/ 0 w 483"/>
                <a:gd name="T3" fmla="*/ 1 h 2746"/>
                <a:gd name="T4" fmla="*/ 0 w 483"/>
                <a:gd name="T5" fmla="*/ 1 h 2746"/>
                <a:gd name="T6" fmla="*/ 0 w 483"/>
                <a:gd name="T7" fmla="*/ 1 h 2746"/>
                <a:gd name="T8" fmla="*/ 0 w 483"/>
                <a:gd name="T9" fmla="*/ 1 h 2746"/>
                <a:gd name="T10" fmla="*/ 0 w 483"/>
                <a:gd name="T11" fmla="*/ 1 h 2746"/>
                <a:gd name="T12" fmla="*/ 0 w 483"/>
                <a:gd name="T13" fmla="*/ 1 h 2746"/>
                <a:gd name="T14" fmla="*/ 0 w 483"/>
                <a:gd name="T15" fmla="*/ 1 h 2746"/>
                <a:gd name="T16" fmla="*/ 0 w 483"/>
                <a:gd name="T17" fmla="*/ 1 h 2746"/>
                <a:gd name="T18" fmla="*/ 0 w 483"/>
                <a:gd name="T19" fmla="*/ 1 h 2746"/>
                <a:gd name="T20" fmla="*/ 0 w 483"/>
                <a:gd name="T21" fmla="*/ 1 h 2746"/>
                <a:gd name="T22" fmla="*/ 0 w 483"/>
                <a:gd name="T23" fmla="*/ 1 h 2746"/>
                <a:gd name="T24" fmla="*/ 0 w 483"/>
                <a:gd name="T25" fmla="*/ 1 h 2746"/>
                <a:gd name="T26" fmla="*/ 0 w 483"/>
                <a:gd name="T27" fmla="*/ 0 h 2746"/>
                <a:gd name="T28" fmla="*/ 0 w 483"/>
                <a:gd name="T29" fmla="*/ 1 h 2746"/>
                <a:gd name="T30" fmla="*/ 0 w 483"/>
                <a:gd name="T31" fmla="*/ 1 h 2746"/>
                <a:gd name="T32" fmla="*/ 0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10" name="Freeform 33"/>
            <p:cNvSpPr>
              <a:spLocks/>
            </p:cNvSpPr>
            <p:nvPr/>
          </p:nvSpPr>
          <p:spPr bwMode="auto">
            <a:xfrm>
              <a:off x="574" y="3824"/>
              <a:ext cx="1419" cy="85"/>
            </a:xfrm>
            <a:custGeom>
              <a:avLst/>
              <a:gdLst>
                <a:gd name="T0" fmla="*/ 1 w 2838"/>
                <a:gd name="T1" fmla="*/ 0 h 171"/>
                <a:gd name="T2" fmla="*/ 1 w 2838"/>
                <a:gd name="T3" fmla="*/ 0 h 171"/>
                <a:gd name="T4" fmla="*/ 1 w 2838"/>
                <a:gd name="T5" fmla="*/ 0 h 171"/>
                <a:gd name="T6" fmla="*/ 1 w 2838"/>
                <a:gd name="T7" fmla="*/ 0 h 171"/>
                <a:gd name="T8" fmla="*/ 1 w 2838"/>
                <a:gd name="T9" fmla="*/ 0 h 171"/>
                <a:gd name="T10" fmla="*/ 1 w 2838"/>
                <a:gd name="T11" fmla="*/ 0 h 171"/>
                <a:gd name="T12" fmla="*/ 1 w 2838"/>
                <a:gd name="T13" fmla="*/ 0 h 171"/>
                <a:gd name="T14" fmla="*/ 1 w 2838"/>
                <a:gd name="T15" fmla="*/ 0 h 171"/>
                <a:gd name="T16" fmla="*/ 1 w 2838"/>
                <a:gd name="T17" fmla="*/ 0 h 171"/>
                <a:gd name="T18" fmla="*/ 0 w 2838"/>
                <a:gd name="T19" fmla="*/ 0 h 171"/>
                <a:gd name="T20" fmla="*/ 1 w 2838"/>
                <a:gd name="T21" fmla="*/ 0 h 171"/>
                <a:gd name="T22" fmla="*/ 1 w 2838"/>
                <a:gd name="T23" fmla="*/ 0 h 171"/>
                <a:gd name="T24" fmla="*/ 1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11" name="Freeform 34"/>
            <p:cNvSpPr>
              <a:spLocks/>
            </p:cNvSpPr>
            <p:nvPr/>
          </p:nvSpPr>
          <p:spPr bwMode="auto">
            <a:xfrm>
              <a:off x="1950" y="2498"/>
              <a:ext cx="176" cy="1375"/>
            </a:xfrm>
            <a:custGeom>
              <a:avLst/>
              <a:gdLst>
                <a:gd name="T0" fmla="*/ 1 w 351"/>
                <a:gd name="T1" fmla="*/ 0 h 2751"/>
                <a:gd name="T2" fmla="*/ 1 w 351"/>
                <a:gd name="T3" fmla="*/ 0 h 2751"/>
                <a:gd name="T4" fmla="*/ 1 w 351"/>
                <a:gd name="T5" fmla="*/ 0 h 2751"/>
                <a:gd name="T6" fmla="*/ 1 w 351"/>
                <a:gd name="T7" fmla="*/ 0 h 2751"/>
                <a:gd name="T8" fmla="*/ 1 w 351"/>
                <a:gd name="T9" fmla="*/ 0 h 2751"/>
                <a:gd name="T10" fmla="*/ 1 w 351"/>
                <a:gd name="T11" fmla="*/ 0 h 2751"/>
                <a:gd name="T12" fmla="*/ 1 w 351"/>
                <a:gd name="T13" fmla="*/ 0 h 2751"/>
                <a:gd name="T14" fmla="*/ 1 w 351"/>
                <a:gd name="T15" fmla="*/ 0 h 2751"/>
                <a:gd name="T16" fmla="*/ 1 w 351"/>
                <a:gd name="T17" fmla="*/ 0 h 2751"/>
                <a:gd name="T18" fmla="*/ 0 w 351"/>
                <a:gd name="T19" fmla="*/ 0 h 2751"/>
                <a:gd name="T20" fmla="*/ 1 w 351"/>
                <a:gd name="T21" fmla="*/ 0 h 2751"/>
                <a:gd name="T22" fmla="*/ 1 w 351"/>
                <a:gd name="T23" fmla="*/ 0 h 2751"/>
                <a:gd name="T24" fmla="*/ 1 w 351"/>
                <a:gd name="T25" fmla="*/ 0 h 2751"/>
                <a:gd name="T26" fmla="*/ 1 w 351"/>
                <a:gd name="T27" fmla="*/ 0 h 2751"/>
                <a:gd name="T28" fmla="*/ 1 w 351"/>
                <a:gd name="T29" fmla="*/ 0 h 2751"/>
                <a:gd name="T30" fmla="*/ 1 w 351"/>
                <a:gd name="T31" fmla="*/ 0 h 2751"/>
                <a:gd name="T32" fmla="*/ 1 w 351"/>
                <a:gd name="T33" fmla="*/ 0 h 2751"/>
                <a:gd name="T34" fmla="*/ 1 w 351"/>
                <a:gd name="T35" fmla="*/ 0 h 2751"/>
                <a:gd name="T36" fmla="*/ 1 w 351"/>
                <a:gd name="T37" fmla="*/ 0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12" name="Freeform 35"/>
            <p:cNvSpPr>
              <a:spLocks/>
            </p:cNvSpPr>
            <p:nvPr/>
          </p:nvSpPr>
          <p:spPr bwMode="auto">
            <a:xfrm>
              <a:off x="1804" y="2491"/>
              <a:ext cx="294" cy="37"/>
            </a:xfrm>
            <a:custGeom>
              <a:avLst/>
              <a:gdLst>
                <a:gd name="T0" fmla="*/ 1 w 587"/>
                <a:gd name="T1" fmla="*/ 0 h 74"/>
                <a:gd name="T2" fmla="*/ 1 w 587"/>
                <a:gd name="T3" fmla="*/ 1 h 74"/>
                <a:gd name="T4" fmla="*/ 1 w 587"/>
                <a:gd name="T5" fmla="*/ 1 h 74"/>
                <a:gd name="T6" fmla="*/ 1 w 587"/>
                <a:gd name="T7" fmla="*/ 1 h 74"/>
                <a:gd name="T8" fmla="*/ 1 w 587"/>
                <a:gd name="T9" fmla="*/ 1 h 74"/>
                <a:gd name="T10" fmla="*/ 0 w 587"/>
                <a:gd name="T11" fmla="*/ 1 h 74"/>
                <a:gd name="T12" fmla="*/ 1 w 587"/>
                <a:gd name="T13" fmla="*/ 1 h 74"/>
                <a:gd name="T14" fmla="*/ 1 w 587"/>
                <a:gd name="T15" fmla="*/ 0 h 74"/>
                <a:gd name="T16" fmla="*/ 1 w 587"/>
                <a:gd name="T17" fmla="*/ 0 h 74"/>
                <a:gd name="T18" fmla="*/ 1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13" name="Freeform 36"/>
            <p:cNvSpPr>
              <a:spLocks/>
            </p:cNvSpPr>
            <p:nvPr/>
          </p:nvSpPr>
          <p:spPr bwMode="auto">
            <a:xfrm>
              <a:off x="408" y="2574"/>
              <a:ext cx="59" cy="860"/>
            </a:xfrm>
            <a:custGeom>
              <a:avLst/>
              <a:gdLst>
                <a:gd name="T0" fmla="*/ 0 w 117"/>
                <a:gd name="T1" fmla="*/ 1 h 1720"/>
                <a:gd name="T2" fmla="*/ 1 w 117"/>
                <a:gd name="T3" fmla="*/ 1 h 1720"/>
                <a:gd name="T4" fmla="*/ 1 w 117"/>
                <a:gd name="T5" fmla="*/ 1 h 1720"/>
                <a:gd name="T6" fmla="*/ 1 w 117"/>
                <a:gd name="T7" fmla="*/ 0 h 1720"/>
                <a:gd name="T8" fmla="*/ 1 w 117"/>
                <a:gd name="T9" fmla="*/ 1 h 1720"/>
                <a:gd name="T10" fmla="*/ 1 w 117"/>
                <a:gd name="T11" fmla="*/ 1 h 1720"/>
                <a:gd name="T12" fmla="*/ 0 w 117"/>
                <a:gd name="T13" fmla="*/ 1 h 1720"/>
                <a:gd name="T14" fmla="*/ 0 w 117"/>
                <a:gd name="T15" fmla="*/ 1 h 1720"/>
                <a:gd name="T16" fmla="*/ 0 w 117"/>
                <a:gd name="T17" fmla="*/ 1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14" name="Freeform 37"/>
            <p:cNvSpPr>
              <a:spLocks/>
            </p:cNvSpPr>
            <p:nvPr/>
          </p:nvSpPr>
          <p:spPr bwMode="auto">
            <a:xfrm>
              <a:off x="847" y="3697"/>
              <a:ext cx="1005" cy="45"/>
            </a:xfrm>
            <a:custGeom>
              <a:avLst/>
              <a:gdLst>
                <a:gd name="T0" fmla="*/ 1 w 2009"/>
                <a:gd name="T1" fmla="*/ 0 h 91"/>
                <a:gd name="T2" fmla="*/ 1 w 2009"/>
                <a:gd name="T3" fmla="*/ 0 h 91"/>
                <a:gd name="T4" fmla="*/ 1 w 2009"/>
                <a:gd name="T5" fmla="*/ 0 h 91"/>
                <a:gd name="T6" fmla="*/ 1 w 2009"/>
                <a:gd name="T7" fmla="*/ 0 h 91"/>
                <a:gd name="T8" fmla="*/ 1 w 2009"/>
                <a:gd name="T9" fmla="*/ 0 h 91"/>
                <a:gd name="T10" fmla="*/ 1 w 2009"/>
                <a:gd name="T11" fmla="*/ 0 h 91"/>
                <a:gd name="T12" fmla="*/ 1 w 2009"/>
                <a:gd name="T13" fmla="*/ 0 h 91"/>
                <a:gd name="T14" fmla="*/ 1 w 2009"/>
                <a:gd name="T15" fmla="*/ 0 h 91"/>
                <a:gd name="T16" fmla="*/ 0 w 2009"/>
                <a:gd name="T17" fmla="*/ 0 h 91"/>
                <a:gd name="T18" fmla="*/ 1 w 2009"/>
                <a:gd name="T19" fmla="*/ 0 h 91"/>
                <a:gd name="T20" fmla="*/ 1 w 2009"/>
                <a:gd name="T21" fmla="*/ 0 h 91"/>
                <a:gd name="T22" fmla="*/ 1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15" name="Freeform 38"/>
            <p:cNvSpPr>
              <a:spLocks/>
            </p:cNvSpPr>
            <p:nvPr/>
          </p:nvSpPr>
          <p:spPr bwMode="auto">
            <a:xfrm>
              <a:off x="663" y="2149"/>
              <a:ext cx="1833" cy="1583"/>
            </a:xfrm>
            <a:custGeom>
              <a:avLst/>
              <a:gdLst>
                <a:gd name="T0" fmla="*/ 0 w 3665"/>
                <a:gd name="T1" fmla="*/ 1 h 3164"/>
                <a:gd name="T2" fmla="*/ 1 w 3665"/>
                <a:gd name="T3" fmla="*/ 1 h 3164"/>
                <a:gd name="T4" fmla="*/ 1 w 3665"/>
                <a:gd name="T5" fmla="*/ 1 h 3164"/>
                <a:gd name="T6" fmla="*/ 1 w 3665"/>
                <a:gd name="T7" fmla="*/ 1 h 3164"/>
                <a:gd name="T8" fmla="*/ 1 w 3665"/>
                <a:gd name="T9" fmla="*/ 1 h 3164"/>
                <a:gd name="T10" fmla="*/ 1 w 3665"/>
                <a:gd name="T11" fmla="*/ 1 h 3164"/>
                <a:gd name="T12" fmla="*/ 1 w 3665"/>
                <a:gd name="T13" fmla="*/ 1 h 3164"/>
                <a:gd name="T14" fmla="*/ 1 w 3665"/>
                <a:gd name="T15" fmla="*/ 0 h 3164"/>
                <a:gd name="T16" fmla="*/ 1 w 3665"/>
                <a:gd name="T17" fmla="*/ 1 h 3164"/>
                <a:gd name="T18" fmla="*/ 1 w 3665"/>
                <a:gd name="T19" fmla="*/ 1 h 3164"/>
                <a:gd name="T20" fmla="*/ 1 w 3665"/>
                <a:gd name="T21" fmla="*/ 1 h 3164"/>
                <a:gd name="T22" fmla="*/ 1 w 3665"/>
                <a:gd name="T23" fmla="*/ 1 h 3164"/>
                <a:gd name="T24" fmla="*/ 1 w 3665"/>
                <a:gd name="T25" fmla="*/ 1 h 3164"/>
                <a:gd name="T26" fmla="*/ 1 w 3665"/>
                <a:gd name="T27" fmla="*/ 1 h 3164"/>
                <a:gd name="T28" fmla="*/ 1 w 3665"/>
                <a:gd name="T29" fmla="*/ 1 h 3164"/>
                <a:gd name="T30" fmla="*/ 1 w 3665"/>
                <a:gd name="T31" fmla="*/ 1 h 3164"/>
                <a:gd name="T32" fmla="*/ 1 w 3665"/>
                <a:gd name="T33" fmla="*/ 1 h 3164"/>
                <a:gd name="T34" fmla="*/ 1 w 3665"/>
                <a:gd name="T35" fmla="*/ 1 h 3164"/>
                <a:gd name="T36" fmla="*/ 1 w 3665"/>
                <a:gd name="T37" fmla="*/ 1 h 3164"/>
                <a:gd name="T38" fmla="*/ 1 w 3665"/>
                <a:gd name="T39" fmla="*/ 1 h 3164"/>
                <a:gd name="T40" fmla="*/ 1 w 3665"/>
                <a:gd name="T41" fmla="*/ 1 h 3164"/>
                <a:gd name="T42" fmla="*/ 1 w 3665"/>
                <a:gd name="T43" fmla="*/ 1 h 3164"/>
                <a:gd name="T44" fmla="*/ 1 w 3665"/>
                <a:gd name="T45" fmla="*/ 1 h 3164"/>
                <a:gd name="T46" fmla="*/ 1 w 3665"/>
                <a:gd name="T47" fmla="*/ 1 h 3164"/>
                <a:gd name="T48" fmla="*/ 1 w 3665"/>
                <a:gd name="T49" fmla="*/ 1 h 3164"/>
                <a:gd name="T50" fmla="*/ 1 w 3665"/>
                <a:gd name="T51" fmla="*/ 1 h 3164"/>
                <a:gd name="T52" fmla="*/ 1 w 3665"/>
                <a:gd name="T53" fmla="*/ 1 h 3164"/>
                <a:gd name="T54" fmla="*/ 1 w 3665"/>
                <a:gd name="T55" fmla="*/ 1 h 3164"/>
                <a:gd name="T56" fmla="*/ 1 w 3665"/>
                <a:gd name="T57" fmla="*/ 1 h 3164"/>
                <a:gd name="T58" fmla="*/ 1 w 3665"/>
                <a:gd name="T59" fmla="*/ 1 h 3164"/>
                <a:gd name="T60" fmla="*/ 1 w 3665"/>
                <a:gd name="T61" fmla="*/ 1 h 3164"/>
                <a:gd name="T62" fmla="*/ 1 w 3665"/>
                <a:gd name="T63" fmla="*/ 1 h 3164"/>
                <a:gd name="T64" fmla="*/ 1 w 3665"/>
                <a:gd name="T65" fmla="*/ 1 h 3164"/>
                <a:gd name="T66" fmla="*/ 1 w 3665"/>
                <a:gd name="T67" fmla="*/ 1 h 3164"/>
                <a:gd name="T68" fmla="*/ 1 w 3665"/>
                <a:gd name="T69" fmla="*/ 1 h 3164"/>
                <a:gd name="T70" fmla="*/ 1 w 3665"/>
                <a:gd name="T71" fmla="*/ 1 h 3164"/>
                <a:gd name="T72" fmla="*/ 1 w 3665"/>
                <a:gd name="T73" fmla="*/ 1 h 3164"/>
                <a:gd name="T74" fmla="*/ 1 w 3665"/>
                <a:gd name="T75" fmla="*/ 1 h 3164"/>
                <a:gd name="T76" fmla="*/ 1 w 3665"/>
                <a:gd name="T77" fmla="*/ 1 h 3164"/>
                <a:gd name="T78" fmla="*/ 1 w 3665"/>
                <a:gd name="T79" fmla="*/ 1 h 3164"/>
                <a:gd name="T80" fmla="*/ 1 w 3665"/>
                <a:gd name="T81" fmla="*/ 1 h 3164"/>
                <a:gd name="T82" fmla="*/ 1 w 3665"/>
                <a:gd name="T83" fmla="*/ 1 h 3164"/>
                <a:gd name="T84" fmla="*/ 1 w 3665"/>
                <a:gd name="T85" fmla="*/ 1 h 3164"/>
                <a:gd name="T86" fmla="*/ 1 w 3665"/>
                <a:gd name="T87" fmla="*/ 1 h 3164"/>
                <a:gd name="T88" fmla="*/ 1 w 3665"/>
                <a:gd name="T89" fmla="*/ 1 h 3164"/>
                <a:gd name="T90" fmla="*/ 1 w 3665"/>
                <a:gd name="T91" fmla="*/ 1 h 3164"/>
                <a:gd name="T92" fmla="*/ 1 w 3665"/>
                <a:gd name="T93" fmla="*/ 1 h 3164"/>
                <a:gd name="T94" fmla="*/ 1 w 3665"/>
                <a:gd name="T95" fmla="*/ 1 h 3164"/>
                <a:gd name="T96" fmla="*/ 0 w 3665"/>
                <a:gd name="T97" fmla="*/ 1 h 3164"/>
                <a:gd name="T98" fmla="*/ 0 w 3665"/>
                <a:gd name="T99" fmla="*/ 1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16" name="Freeform 39"/>
            <p:cNvSpPr>
              <a:spLocks/>
            </p:cNvSpPr>
            <p:nvPr/>
          </p:nvSpPr>
          <p:spPr bwMode="auto">
            <a:xfrm>
              <a:off x="449" y="2750"/>
              <a:ext cx="357" cy="245"/>
            </a:xfrm>
            <a:custGeom>
              <a:avLst/>
              <a:gdLst>
                <a:gd name="T0" fmla="*/ 0 w 715"/>
                <a:gd name="T1" fmla="*/ 0 h 490"/>
                <a:gd name="T2" fmla="*/ 0 w 715"/>
                <a:gd name="T3" fmla="*/ 1 h 490"/>
                <a:gd name="T4" fmla="*/ 0 w 715"/>
                <a:gd name="T5" fmla="*/ 1 h 490"/>
                <a:gd name="T6" fmla="*/ 0 w 715"/>
                <a:gd name="T7" fmla="*/ 1 h 490"/>
                <a:gd name="T8" fmla="*/ 0 w 715"/>
                <a:gd name="T9" fmla="*/ 1 h 490"/>
                <a:gd name="T10" fmla="*/ 0 w 715"/>
                <a:gd name="T11" fmla="*/ 1 h 490"/>
                <a:gd name="T12" fmla="*/ 0 w 715"/>
                <a:gd name="T13" fmla="*/ 1 h 490"/>
                <a:gd name="T14" fmla="*/ 0 w 715"/>
                <a:gd name="T15" fmla="*/ 1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17" name="Freeform 40"/>
            <p:cNvSpPr>
              <a:spLocks/>
            </p:cNvSpPr>
            <p:nvPr/>
          </p:nvSpPr>
          <p:spPr bwMode="auto">
            <a:xfrm>
              <a:off x="449" y="2832"/>
              <a:ext cx="309" cy="246"/>
            </a:xfrm>
            <a:custGeom>
              <a:avLst/>
              <a:gdLst>
                <a:gd name="T0" fmla="*/ 0 w 620"/>
                <a:gd name="T1" fmla="*/ 0 h 493"/>
                <a:gd name="T2" fmla="*/ 0 w 620"/>
                <a:gd name="T3" fmla="*/ 0 h 493"/>
                <a:gd name="T4" fmla="*/ 0 w 620"/>
                <a:gd name="T5" fmla="*/ 0 h 493"/>
                <a:gd name="T6" fmla="*/ 0 w 620"/>
                <a:gd name="T7" fmla="*/ 0 h 493"/>
                <a:gd name="T8" fmla="*/ 0 w 620"/>
                <a:gd name="T9" fmla="*/ 0 h 493"/>
                <a:gd name="T10" fmla="*/ 0 w 620"/>
                <a:gd name="T11" fmla="*/ 0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18" name="Freeform 41"/>
            <p:cNvSpPr>
              <a:spLocks/>
            </p:cNvSpPr>
            <p:nvPr/>
          </p:nvSpPr>
          <p:spPr bwMode="auto">
            <a:xfrm>
              <a:off x="1132" y="3240"/>
              <a:ext cx="614" cy="466"/>
            </a:xfrm>
            <a:custGeom>
              <a:avLst/>
              <a:gdLst>
                <a:gd name="T0" fmla="*/ 1 w 1228"/>
                <a:gd name="T1" fmla="*/ 0 h 931"/>
                <a:gd name="T2" fmla="*/ 1 w 1228"/>
                <a:gd name="T3" fmla="*/ 1 h 931"/>
                <a:gd name="T4" fmla="*/ 1 w 1228"/>
                <a:gd name="T5" fmla="*/ 1 h 931"/>
                <a:gd name="T6" fmla="*/ 1 w 1228"/>
                <a:gd name="T7" fmla="*/ 1 h 931"/>
                <a:gd name="T8" fmla="*/ 1 w 1228"/>
                <a:gd name="T9" fmla="*/ 1 h 931"/>
                <a:gd name="T10" fmla="*/ 1 w 1228"/>
                <a:gd name="T11" fmla="*/ 1 h 931"/>
                <a:gd name="T12" fmla="*/ 1 w 1228"/>
                <a:gd name="T13" fmla="*/ 1 h 931"/>
                <a:gd name="T14" fmla="*/ 1 w 1228"/>
                <a:gd name="T15" fmla="*/ 1 h 931"/>
                <a:gd name="T16" fmla="*/ 1 w 1228"/>
                <a:gd name="T17" fmla="*/ 1 h 931"/>
                <a:gd name="T18" fmla="*/ 1 w 1228"/>
                <a:gd name="T19" fmla="*/ 1 h 931"/>
                <a:gd name="T20" fmla="*/ 1 w 1228"/>
                <a:gd name="T21" fmla="*/ 1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19" name="Freeform 42"/>
            <p:cNvSpPr>
              <a:spLocks/>
            </p:cNvSpPr>
            <p:nvPr/>
          </p:nvSpPr>
          <p:spPr bwMode="auto">
            <a:xfrm>
              <a:off x="1162" y="3182"/>
              <a:ext cx="661" cy="520"/>
            </a:xfrm>
            <a:custGeom>
              <a:avLst/>
              <a:gdLst>
                <a:gd name="T0" fmla="*/ 0 w 1323"/>
                <a:gd name="T1" fmla="*/ 1 h 1039"/>
                <a:gd name="T2" fmla="*/ 0 w 1323"/>
                <a:gd name="T3" fmla="*/ 1 h 1039"/>
                <a:gd name="T4" fmla="*/ 0 w 1323"/>
                <a:gd name="T5" fmla="*/ 1 h 1039"/>
                <a:gd name="T6" fmla="*/ 0 w 1323"/>
                <a:gd name="T7" fmla="*/ 1 h 1039"/>
                <a:gd name="T8" fmla="*/ 0 w 1323"/>
                <a:gd name="T9" fmla="*/ 1 h 1039"/>
                <a:gd name="T10" fmla="*/ 0 w 1323"/>
                <a:gd name="T11" fmla="*/ 1 h 1039"/>
                <a:gd name="T12" fmla="*/ 0 w 1323"/>
                <a:gd name="T13" fmla="*/ 1 h 1039"/>
                <a:gd name="T14" fmla="*/ 0 w 1323"/>
                <a:gd name="T15" fmla="*/ 1 h 1039"/>
                <a:gd name="T16" fmla="*/ 0 w 1323"/>
                <a:gd name="T17" fmla="*/ 1 h 1039"/>
                <a:gd name="T18" fmla="*/ 0 w 1323"/>
                <a:gd name="T19" fmla="*/ 0 h 1039"/>
                <a:gd name="T20" fmla="*/ 0 w 1323"/>
                <a:gd name="T21" fmla="*/ 1 h 1039"/>
                <a:gd name="T22" fmla="*/ 0 w 1323"/>
                <a:gd name="T23" fmla="*/ 0 h 1039"/>
                <a:gd name="T24" fmla="*/ 0 w 1323"/>
                <a:gd name="T25" fmla="*/ 1 h 1039"/>
                <a:gd name="T26" fmla="*/ 0 w 1323"/>
                <a:gd name="T27" fmla="*/ 1 h 1039"/>
                <a:gd name="T28" fmla="*/ 0 w 1323"/>
                <a:gd name="T29" fmla="*/ 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20" name="Freeform 43"/>
            <p:cNvSpPr>
              <a:spLocks/>
            </p:cNvSpPr>
            <p:nvPr/>
          </p:nvSpPr>
          <p:spPr bwMode="auto">
            <a:xfrm>
              <a:off x="441" y="2605"/>
              <a:ext cx="995" cy="38"/>
            </a:xfrm>
            <a:custGeom>
              <a:avLst/>
              <a:gdLst>
                <a:gd name="T0" fmla="*/ 0 w 1990"/>
                <a:gd name="T1" fmla="*/ 0 h 78"/>
                <a:gd name="T2" fmla="*/ 1 w 1990"/>
                <a:gd name="T3" fmla="*/ 0 h 78"/>
                <a:gd name="T4" fmla="*/ 1 w 1990"/>
                <a:gd name="T5" fmla="*/ 0 h 78"/>
                <a:gd name="T6" fmla="*/ 1 w 1990"/>
                <a:gd name="T7" fmla="*/ 0 h 78"/>
                <a:gd name="T8" fmla="*/ 1 w 1990"/>
                <a:gd name="T9" fmla="*/ 0 h 78"/>
                <a:gd name="T10" fmla="*/ 1 w 1990"/>
                <a:gd name="T11" fmla="*/ 0 h 78"/>
                <a:gd name="T12" fmla="*/ 1 w 1990"/>
                <a:gd name="T13" fmla="*/ 0 h 78"/>
                <a:gd name="T14" fmla="*/ 1 w 1990"/>
                <a:gd name="T15" fmla="*/ 0 h 78"/>
                <a:gd name="T16" fmla="*/ 1 w 1990"/>
                <a:gd name="T17" fmla="*/ 0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21" name="Freeform 44"/>
            <p:cNvSpPr>
              <a:spLocks/>
            </p:cNvSpPr>
            <p:nvPr/>
          </p:nvSpPr>
          <p:spPr bwMode="auto">
            <a:xfrm>
              <a:off x="1683" y="2639"/>
              <a:ext cx="189" cy="36"/>
            </a:xfrm>
            <a:custGeom>
              <a:avLst/>
              <a:gdLst>
                <a:gd name="T0" fmla="*/ 1 w 378"/>
                <a:gd name="T1" fmla="*/ 0 h 73"/>
                <a:gd name="T2" fmla="*/ 1 w 378"/>
                <a:gd name="T3" fmla="*/ 0 h 73"/>
                <a:gd name="T4" fmla="*/ 1 w 378"/>
                <a:gd name="T5" fmla="*/ 0 h 73"/>
                <a:gd name="T6" fmla="*/ 0 w 378"/>
                <a:gd name="T7" fmla="*/ 0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22" name="Freeform 45"/>
            <p:cNvSpPr>
              <a:spLocks/>
            </p:cNvSpPr>
            <p:nvPr/>
          </p:nvSpPr>
          <p:spPr bwMode="auto">
            <a:xfrm>
              <a:off x="490" y="2796"/>
              <a:ext cx="763" cy="29"/>
            </a:xfrm>
            <a:custGeom>
              <a:avLst/>
              <a:gdLst>
                <a:gd name="T0" fmla="*/ 0 w 1526"/>
                <a:gd name="T1" fmla="*/ 1 h 57"/>
                <a:gd name="T2" fmla="*/ 1 w 1526"/>
                <a:gd name="T3" fmla="*/ 1 h 57"/>
                <a:gd name="T4" fmla="*/ 1 w 1526"/>
                <a:gd name="T5" fmla="*/ 0 h 57"/>
                <a:gd name="T6" fmla="*/ 1 w 1526"/>
                <a:gd name="T7" fmla="*/ 1 h 57"/>
                <a:gd name="T8" fmla="*/ 1 w 1526"/>
                <a:gd name="T9" fmla="*/ 1 h 57"/>
                <a:gd name="T10" fmla="*/ 1 w 1526"/>
                <a:gd name="T11" fmla="*/ 1 h 57"/>
                <a:gd name="T12" fmla="*/ 1 w 1526"/>
                <a:gd name="T13" fmla="*/ 1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23" name="Freeform 46"/>
            <p:cNvSpPr>
              <a:spLocks/>
            </p:cNvSpPr>
            <p:nvPr/>
          </p:nvSpPr>
          <p:spPr bwMode="auto">
            <a:xfrm>
              <a:off x="1543" y="2833"/>
              <a:ext cx="310" cy="19"/>
            </a:xfrm>
            <a:custGeom>
              <a:avLst/>
              <a:gdLst>
                <a:gd name="T0" fmla="*/ 1 w 620"/>
                <a:gd name="T1" fmla="*/ 0 h 38"/>
                <a:gd name="T2" fmla="*/ 1 w 620"/>
                <a:gd name="T3" fmla="*/ 0 h 38"/>
                <a:gd name="T4" fmla="*/ 1 w 620"/>
                <a:gd name="T5" fmla="*/ 1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24" name="Freeform 47"/>
            <p:cNvSpPr>
              <a:spLocks/>
            </p:cNvSpPr>
            <p:nvPr/>
          </p:nvSpPr>
          <p:spPr bwMode="auto">
            <a:xfrm>
              <a:off x="433" y="3009"/>
              <a:ext cx="177" cy="19"/>
            </a:xfrm>
            <a:custGeom>
              <a:avLst/>
              <a:gdLst>
                <a:gd name="T0" fmla="*/ 1 w 353"/>
                <a:gd name="T1" fmla="*/ 0 h 38"/>
                <a:gd name="T2" fmla="*/ 1 w 353"/>
                <a:gd name="T3" fmla="*/ 0 h 38"/>
                <a:gd name="T4" fmla="*/ 1 w 353"/>
                <a:gd name="T5" fmla="*/ 1 h 38"/>
                <a:gd name="T6" fmla="*/ 0 w 353"/>
                <a:gd name="T7" fmla="*/ 1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25" name="Freeform 48"/>
            <p:cNvSpPr>
              <a:spLocks/>
            </p:cNvSpPr>
            <p:nvPr/>
          </p:nvSpPr>
          <p:spPr bwMode="auto">
            <a:xfrm>
              <a:off x="940" y="2996"/>
              <a:ext cx="124" cy="28"/>
            </a:xfrm>
            <a:custGeom>
              <a:avLst/>
              <a:gdLst>
                <a:gd name="T0" fmla="*/ 0 w 247"/>
                <a:gd name="T1" fmla="*/ 1 h 55"/>
                <a:gd name="T2" fmla="*/ 1 w 247"/>
                <a:gd name="T3" fmla="*/ 0 h 55"/>
                <a:gd name="T4" fmla="*/ 1 w 247"/>
                <a:gd name="T5" fmla="*/ 1 h 55"/>
                <a:gd name="T6" fmla="*/ 1 w 247"/>
                <a:gd name="T7" fmla="*/ 1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26" name="Freeform 49"/>
            <p:cNvSpPr>
              <a:spLocks/>
            </p:cNvSpPr>
            <p:nvPr/>
          </p:nvSpPr>
          <p:spPr bwMode="auto">
            <a:xfrm>
              <a:off x="1356" y="3013"/>
              <a:ext cx="506" cy="27"/>
            </a:xfrm>
            <a:custGeom>
              <a:avLst/>
              <a:gdLst>
                <a:gd name="T0" fmla="*/ 1 w 1011"/>
                <a:gd name="T1" fmla="*/ 1 h 54"/>
                <a:gd name="T2" fmla="*/ 1 w 1011"/>
                <a:gd name="T3" fmla="*/ 0 h 54"/>
                <a:gd name="T4" fmla="*/ 1 w 1011"/>
                <a:gd name="T5" fmla="*/ 1 h 54"/>
                <a:gd name="T6" fmla="*/ 1 w 1011"/>
                <a:gd name="T7" fmla="*/ 1 h 54"/>
                <a:gd name="T8" fmla="*/ 0 w 1011"/>
                <a:gd name="T9" fmla="*/ 1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27" name="Freeform 50"/>
            <p:cNvSpPr>
              <a:spLocks/>
            </p:cNvSpPr>
            <p:nvPr/>
          </p:nvSpPr>
          <p:spPr bwMode="auto">
            <a:xfrm>
              <a:off x="441" y="3206"/>
              <a:ext cx="194" cy="22"/>
            </a:xfrm>
            <a:custGeom>
              <a:avLst/>
              <a:gdLst>
                <a:gd name="T0" fmla="*/ 1 w 388"/>
                <a:gd name="T1" fmla="*/ 0 h 44"/>
                <a:gd name="T2" fmla="*/ 1 w 388"/>
                <a:gd name="T3" fmla="*/ 1 h 44"/>
                <a:gd name="T4" fmla="*/ 1 w 388"/>
                <a:gd name="T5" fmla="*/ 1 h 44"/>
                <a:gd name="T6" fmla="*/ 1 w 388"/>
                <a:gd name="T7" fmla="*/ 1 h 44"/>
                <a:gd name="T8" fmla="*/ 0 w 388"/>
                <a:gd name="T9" fmla="*/ 1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28" name="Freeform 51"/>
            <p:cNvSpPr>
              <a:spLocks/>
            </p:cNvSpPr>
            <p:nvPr/>
          </p:nvSpPr>
          <p:spPr bwMode="auto">
            <a:xfrm>
              <a:off x="1197" y="3203"/>
              <a:ext cx="94" cy="17"/>
            </a:xfrm>
            <a:custGeom>
              <a:avLst/>
              <a:gdLst>
                <a:gd name="T0" fmla="*/ 0 w 189"/>
                <a:gd name="T1" fmla="*/ 1 h 34"/>
                <a:gd name="T2" fmla="*/ 0 w 189"/>
                <a:gd name="T3" fmla="*/ 0 h 34"/>
                <a:gd name="T4" fmla="*/ 0 w 189"/>
                <a:gd name="T5" fmla="*/ 1 h 34"/>
                <a:gd name="T6" fmla="*/ 0 w 189"/>
                <a:gd name="T7" fmla="*/ 1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29" name="Freeform 52"/>
            <p:cNvSpPr>
              <a:spLocks/>
            </p:cNvSpPr>
            <p:nvPr/>
          </p:nvSpPr>
          <p:spPr bwMode="auto">
            <a:xfrm>
              <a:off x="1327" y="3203"/>
              <a:ext cx="528" cy="33"/>
            </a:xfrm>
            <a:custGeom>
              <a:avLst/>
              <a:gdLst>
                <a:gd name="T0" fmla="*/ 0 w 1057"/>
                <a:gd name="T1" fmla="*/ 0 h 64"/>
                <a:gd name="T2" fmla="*/ 0 w 1057"/>
                <a:gd name="T3" fmla="*/ 1 h 64"/>
                <a:gd name="T4" fmla="*/ 0 w 1057"/>
                <a:gd name="T5" fmla="*/ 1 h 64"/>
                <a:gd name="T6" fmla="*/ 0 w 1057"/>
                <a:gd name="T7" fmla="*/ 1 h 64"/>
                <a:gd name="T8" fmla="*/ 0 w 1057"/>
                <a:gd name="T9" fmla="*/ 1 h 64"/>
                <a:gd name="T10" fmla="*/ 0 w 1057"/>
                <a:gd name="T11" fmla="*/ 1 h 64"/>
                <a:gd name="T12" fmla="*/ 0 w 1057"/>
                <a:gd name="T13" fmla="*/ 1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30" name="Freeform 53"/>
            <p:cNvSpPr>
              <a:spLocks/>
            </p:cNvSpPr>
            <p:nvPr/>
          </p:nvSpPr>
          <p:spPr bwMode="auto">
            <a:xfrm>
              <a:off x="676" y="3477"/>
              <a:ext cx="959" cy="31"/>
            </a:xfrm>
            <a:custGeom>
              <a:avLst/>
              <a:gdLst>
                <a:gd name="T0" fmla="*/ 0 w 1918"/>
                <a:gd name="T1" fmla="*/ 0 h 63"/>
                <a:gd name="T2" fmla="*/ 1 w 1918"/>
                <a:gd name="T3" fmla="*/ 0 h 63"/>
                <a:gd name="T4" fmla="*/ 1 w 1918"/>
                <a:gd name="T5" fmla="*/ 0 h 63"/>
                <a:gd name="T6" fmla="*/ 1 w 1918"/>
                <a:gd name="T7" fmla="*/ 0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31" name="Freeform 54"/>
            <p:cNvSpPr>
              <a:spLocks/>
            </p:cNvSpPr>
            <p:nvPr/>
          </p:nvSpPr>
          <p:spPr bwMode="auto">
            <a:xfrm>
              <a:off x="1685" y="3482"/>
              <a:ext cx="158" cy="24"/>
            </a:xfrm>
            <a:custGeom>
              <a:avLst/>
              <a:gdLst>
                <a:gd name="T0" fmla="*/ 0 w 316"/>
                <a:gd name="T1" fmla="*/ 0 h 50"/>
                <a:gd name="T2" fmla="*/ 1 w 316"/>
                <a:gd name="T3" fmla="*/ 0 h 50"/>
                <a:gd name="T4" fmla="*/ 1 w 316"/>
                <a:gd name="T5" fmla="*/ 0 h 50"/>
                <a:gd name="T6" fmla="*/ 1 w 316"/>
                <a:gd name="T7" fmla="*/ 0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32" name="Freeform 55"/>
            <p:cNvSpPr>
              <a:spLocks/>
            </p:cNvSpPr>
            <p:nvPr/>
          </p:nvSpPr>
          <p:spPr bwMode="auto">
            <a:xfrm>
              <a:off x="0" y="3169"/>
              <a:ext cx="1716" cy="1132"/>
            </a:xfrm>
            <a:custGeom>
              <a:avLst/>
              <a:gdLst>
                <a:gd name="T0" fmla="*/ 1 w 3431"/>
                <a:gd name="T1" fmla="*/ 1 h 2264"/>
                <a:gd name="T2" fmla="*/ 1 w 3431"/>
                <a:gd name="T3" fmla="*/ 1 h 2264"/>
                <a:gd name="T4" fmla="*/ 1 w 3431"/>
                <a:gd name="T5" fmla="*/ 1 h 2264"/>
                <a:gd name="T6" fmla="*/ 1 w 3431"/>
                <a:gd name="T7" fmla="*/ 1 h 2264"/>
                <a:gd name="T8" fmla="*/ 1 w 3431"/>
                <a:gd name="T9" fmla="*/ 1 h 2264"/>
                <a:gd name="T10" fmla="*/ 1 w 3431"/>
                <a:gd name="T11" fmla="*/ 1 h 2264"/>
                <a:gd name="T12" fmla="*/ 1 w 3431"/>
                <a:gd name="T13" fmla="*/ 1 h 2264"/>
                <a:gd name="T14" fmla="*/ 1 w 3431"/>
                <a:gd name="T15" fmla="*/ 1 h 2264"/>
                <a:gd name="T16" fmla="*/ 1 w 3431"/>
                <a:gd name="T17" fmla="*/ 1 h 2264"/>
                <a:gd name="T18" fmla="*/ 1 w 3431"/>
                <a:gd name="T19" fmla="*/ 1 h 2264"/>
                <a:gd name="T20" fmla="*/ 1 w 3431"/>
                <a:gd name="T21" fmla="*/ 1 h 2264"/>
                <a:gd name="T22" fmla="*/ 1 w 3431"/>
                <a:gd name="T23" fmla="*/ 1 h 2264"/>
                <a:gd name="T24" fmla="*/ 1 w 3431"/>
                <a:gd name="T25" fmla="*/ 1 h 2264"/>
                <a:gd name="T26" fmla="*/ 1 w 3431"/>
                <a:gd name="T27" fmla="*/ 1 h 2264"/>
                <a:gd name="T28" fmla="*/ 1 w 3431"/>
                <a:gd name="T29" fmla="*/ 1 h 2264"/>
                <a:gd name="T30" fmla="*/ 1 w 3431"/>
                <a:gd name="T31" fmla="*/ 1 h 2264"/>
                <a:gd name="T32" fmla="*/ 1 w 3431"/>
                <a:gd name="T33" fmla="*/ 1 h 2264"/>
                <a:gd name="T34" fmla="*/ 0 w 3431"/>
                <a:gd name="T35" fmla="*/ 1 h 2264"/>
                <a:gd name="T36" fmla="*/ 1 w 3431"/>
                <a:gd name="T37" fmla="*/ 1 h 2264"/>
                <a:gd name="T38" fmla="*/ 1 w 3431"/>
                <a:gd name="T39" fmla="*/ 1 h 2264"/>
                <a:gd name="T40" fmla="*/ 1 w 3431"/>
                <a:gd name="T41" fmla="*/ 1 h 2264"/>
                <a:gd name="T42" fmla="*/ 1 w 3431"/>
                <a:gd name="T43" fmla="*/ 0 h 2264"/>
                <a:gd name="T44" fmla="*/ 1 w 3431"/>
                <a:gd name="T45" fmla="*/ 1 h 2264"/>
                <a:gd name="T46" fmla="*/ 1 w 3431"/>
                <a:gd name="T47" fmla="*/ 1 h 2264"/>
                <a:gd name="T48" fmla="*/ 1 w 3431"/>
                <a:gd name="T49" fmla="*/ 1 h 2264"/>
                <a:gd name="T50" fmla="*/ 1 w 3431"/>
                <a:gd name="T51" fmla="*/ 1 h 2264"/>
                <a:gd name="T52" fmla="*/ 1 w 3431"/>
                <a:gd name="T53" fmla="*/ 1 h 2264"/>
                <a:gd name="T54" fmla="*/ 1 w 3431"/>
                <a:gd name="T55" fmla="*/ 1 h 2264"/>
                <a:gd name="T56" fmla="*/ 1 w 3431"/>
                <a:gd name="T57" fmla="*/ 1 h 2264"/>
                <a:gd name="T58" fmla="*/ 1 w 3431"/>
                <a:gd name="T59" fmla="*/ 1 h 2264"/>
                <a:gd name="T60" fmla="*/ 1 w 3431"/>
                <a:gd name="T61" fmla="*/ 1 h 2264"/>
                <a:gd name="T62" fmla="*/ 1 w 3431"/>
                <a:gd name="T63" fmla="*/ 1 h 2264"/>
                <a:gd name="T64" fmla="*/ 1 w 3431"/>
                <a:gd name="T65" fmla="*/ 1 h 2264"/>
                <a:gd name="T66" fmla="*/ 1 w 3431"/>
                <a:gd name="T67" fmla="*/ 1 h 2264"/>
                <a:gd name="T68" fmla="*/ 1 w 3431"/>
                <a:gd name="T69" fmla="*/ 1 h 2264"/>
                <a:gd name="T70" fmla="*/ 1 w 3431"/>
                <a:gd name="T71" fmla="*/ 1 h 2264"/>
                <a:gd name="T72" fmla="*/ 1 w 3431"/>
                <a:gd name="T73" fmla="*/ 1 h 2264"/>
                <a:gd name="T74" fmla="*/ 1 w 3431"/>
                <a:gd name="T75" fmla="*/ 1 h 2264"/>
                <a:gd name="T76" fmla="*/ 1 w 3431"/>
                <a:gd name="T77" fmla="*/ 1 h 2264"/>
                <a:gd name="T78" fmla="*/ 1 w 3431"/>
                <a:gd name="T79" fmla="*/ 1 h 2264"/>
                <a:gd name="T80" fmla="*/ 1 w 3431"/>
                <a:gd name="T81" fmla="*/ 1 h 2264"/>
                <a:gd name="T82" fmla="*/ 1 w 3431"/>
                <a:gd name="T83" fmla="*/ 1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33" name="Freeform 56"/>
            <p:cNvSpPr>
              <a:spLocks/>
            </p:cNvSpPr>
            <p:nvPr/>
          </p:nvSpPr>
          <p:spPr bwMode="auto">
            <a:xfrm>
              <a:off x="794" y="2287"/>
              <a:ext cx="1214" cy="1133"/>
            </a:xfrm>
            <a:custGeom>
              <a:avLst/>
              <a:gdLst>
                <a:gd name="T0" fmla="*/ 0 w 2430"/>
                <a:gd name="T1" fmla="*/ 1 h 2266"/>
                <a:gd name="T2" fmla="*/ 0 w 2430"/>
                <a:gd name="T3" fmla="*/ 1 h 2266"/>
                <a:gd name="T4" fmla="*/ 0 w 2430"/>
                <a:gd name="T5" fmla="*/ 1 h 2266"/>
                <a:gd name="T6" fmla="*/ 0 w 2430"/>
                <a:gd name="T7" fmla="*/ 1 h 2266"/>
                <a:gd name="T8" fmla="*/ 0 w 2430"/>
                <a:gd name="T9" fmla="*/ 1 h 2266"/>
                <a:gd name="T10" fmla="*/ 0 w 2430"/>
                <a:gd name="T11" fmla="*/ 1 h 2266"/>
                <a:gd name="T12" fmla="*/ 0 w 2430"/>
                <a:gd name="T13" fmla="*/ 1 h 2266"/>
                <a:gd name="T14" fmla="*/ 0 w 2430"/>
                <a:gd name="T15" fmla="*/ 1 h 2266"/>
                <a:gd name="T16" fmla="*/ 0 w 2430"/>
                <a:gd name="T17" fmla="*/ 1 h 2266"/>
                <a:gd name="T18" fmla="*/ 0 w 2430"/>
                <a:gd name="T19" fmla="*/ 1 h 2266"/>
                <a:gd name="T20" fmla="*/ 0 w 2430"/>
                <a:gd name="T21" fmla="*/ 1 h 2266"/>
                <a:gd name="T22" fmla="*/ 0 w 2430"/>
                <a:gd name="T23" fmla="*/ 1 h 2266"/>
                <a:gd name="T24" fmla="*/ 0 w 2430"/>
                <a:gd name="T25" fmla="*/ 1 h 2266"/>
                <a:gd name="T26" fmla="*/ 0 w 2430"/>
                <a:gd name="T27" fmla="*/ 1 h 2266"/>
                <a:gd name="T28" fmla="*/ 0 w 2430"/>
                <a:gd name="T29" fmla="*/ 1 h 2266"/>
                <a:gd name="T30" fmla="*/ 0 w 2430"/>
                <a:gd name="T31" fmla="*/ 1 h 2266"/>
                <a:gd name="T32" fmla="*/ 0 w 2430"/>
                <a:gd name="T33" fmla="*/ 1 h 2266"/>
                <a:gd name="T34" fmla="*/ 0 w 2430"/>
                <a:gd name="T35" fmla="*/ 1 h 2266"/>
                <a:gd name="T36" fmla="*/ 0 w 2430"/>
                <a:gd name="T37" fmla="*/ 1 h 2266"/>
                <a:gd name="T38" fmla="*/ 0 w 2430"/>
                <a:gd name="T39" fmla="*/ 1 h 2266"/>
                <a:gd name="T40" fmla="*/ 0 w 2430"/>
                <a:gd name="T41" fmla="*/ 0 h 2266"/>
                <a:gd name="T42" fmla="*/ 0 w 2430"/>
                <a:gd name="T43" fmla="*/ 1 h 2266"/>
                <a:gd name="T44" fmla="*/ 0 w 2430"/>
                <a:gd name="T45" fmla="*/ 1 h 2266"/>
                <a:gd name="T46" fmla="*/ 0 w 2430"/>
                <a:gd name="T47" fmla="*/ 1 h 2266"/>
                <a:gd name="T48" fmla="*/ 0 w 2430"/>
                <a:gd name="T49" fmla="*/ 1 h 2266"/>
                <a:gd name="T50" fmla="*/ 0 w 2430"/>
                <a:gd name="T51" fmla="*/ 1 h 2266"/>
                <a:gd name="T52" fmla="*/ 0 w 2430"/>
                <a:gd name="T53" fmla="*/ 1 h 2266"/>
                <a:gd name="T54" fmla="*/ 0 w 2430"/>
                <a:gd name="T55" fmla="*/ 1 h 2266"/>
                <a:gd name="T56" fmla="*/ 0 w 2430"/>
                <a:gd name="T57" fmla="*/ 1 h 2266"/>
                <a:gd name="T58" fmla="*/ 0 w 2430"/>
                <a:gd name="T59" fmla="*/ 1 h 2266"/>
                <a:gd name="T60" fmla="*/ 0 w 2430"/>
                <a:gd name="T61" fmla="*/ 1 h 2266"/>
                <a:gd name="T62" fmla="*/ 0 w 2430"/>
                <a:gd name="T63" fmla="*/ 1 h 2266"/>
                <a:gd name="T64" fmla="*/ 0 w 2430"/>
                <a:gd name="T65" fmla="*/ 1 h 2266"/>
                <a:gd name="T66" fmla="*/ 0 w 2430"/>
                <a:gd name="T67" fmla="*/ 1 h 2266"/>
                <a:gd name="T68" fmla="*/ 0 w 2430"/>
                <a:gd name="T69" fmla="*/ 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3334" name="Freeform 57"/>
            <p:cNvSpPr>
              <a:spLocks/>
            </p:cNvSpPr>
            <p:nvPr/>
          </p:nvSpPr>
          <p:spPr bwMode="auto">
            <a:xfrm>
              <a:off x="959" y="2221"/>
              <a:ext cx="936" cy="868"/>
            </a:xfrm>
            <a:custGeom>
              <a:avLst/>
              <a:gdLst>
                <a:gd name="T0" fmla="*/ 0 w 1873"/>
                <a:gd name="T1" fmla="*/ 0 h 1735"/>
                <a:gd name="T2" fmla="*/ 0 w 1873"/>
                <a:gd name="T3" fmla="*/ 1 h 1735"/>
                <a:gd name="T4" fmla="*/ 0 w 1873"/>
                <a:gd name="T5" fmla="*/ 1 h 1735"/>
                <a:gd name="T6" fmla="*/ 0 w 1873"/>
                <a:gd name="T7" fmla="*/ 1 h 1735"/>
                <a:gd name="T8" fmla="*/ 0 w 1873"/>
                <a:gd name="T9" fmla="*/ 1 h 1735"/>
                <a:gd name="T10" fmla="*/ 0 w 1873"/>
                <a:gd name="T11" fmla="*/ 1 h 1735"/>
                <a:gd name="T12" fmla="*/ 0 w 1873"/>
                <a:gd name="T13" fmla="*/ 1 h 1735"/>
                <a:gd name="T14" fmla="*/ 0 w 1873"/>
                <a:gd name="T15" fmla="*/ 1 h 1735"/>
                <a:gd name="T16" fmla="*/ 0 w 1873"/>
                <a:gd name="T17" fmla="*/ 1 h 1735"/>
                <a:gd name="T18" fmla="*/ 0 w 1873"/>
                <a:gd name="T19" fmla="*/ 1 h 1735"/>
                <a:gd name="T20" fmla="*/ 0 w 1873"/>
                <a:gd name="T21" fmla="*/ 1 h 1735"/>
                <a:gd name="T22" fmla="*/ 0 w 1873"/>
                <a:gd name="T23" fmla="*/ 1 h 1735"/>
                <a:gd name="T24" fmla="*/ 0 w 1873"/>
                <a:gd name="T25" fmla="*/ 1 h 1735"/>
                <a:gd name="T26" fmla="*/ 0 w 1873"/>
                <a:gd name="T27" fmla="*/ 1 h 1735"/>
                <a:gd name="T28" fmla="*/ 0 w 1873"/>
                <a:gd name="T29" fmla="*/ 1 h 1735"/>
                <a:gd name="T30" fmla="*/ 0 w 1873"/>
                <a:gd name="T31" fmla="*/ 1 h 1735"/>
                <a:gd name="T32" fmla="*/ 0 w 1873"/>
                <a:gd name="T33" fmla="*/ 1 h 1735"/>
                <a:gd name="T34" fmla="*/ 0 w 1873"/>
                <a:gd name="T35" fmla="*/ 1 h 1735"/>
                <a:gd name="T36" fmla="*/ 0 w 1873"/>
                <a:gd name="T37" fmla="*/ 1 h 1735"/>
                <a:gd name="T38" fmla="*/ 0 w 1873"/>
                <a:gd name="T39" fmla="*/ 1 h 1735"/>
                <a:gd name="T40" fmla="*/ 0 w 1873"/>
                <a:gd name="T41" fmla="*/ 1 h 1735"/>
                <a:gd name="T42" fmla="*/ 0 w 1873"/>
                <a:gd name="T43" fmla="*/ 1 h 1735"/>
                <a:gd name="T44" fmla="*/ 0 w 1873"/>
                <a:gd name="T45" fmla="*/ 1 h 1735"/>
                <a:gd name="T46" fmla="*/ 0 w 1873"/>
                <a:gd name="T47" fmla="*/ 1 h 1735"/>
                <a:gd name="T48" fmla="*/ 0 w 1873"/>
                <a:gd name="T49" fmla="*/ 0 h 1735"/>
                <a:gd name="T50" fmla="*/ 0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3293" name="Rectangle 58"/>
          <p:cNvSpPr>
            <a:spLocks noChangeArrowheads="1"/>
          </p:cNvSpPr>
          <p:nvPr/>
        </p:nvSpPr>
        <p:spPr bwMode="auto">
          <a:xfrm>
            <a:off x="685800" y="152400"/>
            <a:ext cx="7772400" cy="1143000"/>
          </a:xfrm>
          <a:prstGeom prst="rect">
            <a:avLst/>
          </a:prstGeom>
          <a:solidFill>
            <a:srgbClr val="85FFE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en-US" sz="4000" b="1">
                <a:latin typeface="Arial" charset="0"/>
                <a:cs typeface="Arial" charset="0"/>
              </a:rPr>
              <a:t>Rise of Solomon</a:t>
            </a:r>
            <a:br>
              <a:rPr lang="en-US" sz="4000" b="1">
                <a:latin typeface="Arial" charset="0"/>
                <a:cs typeface="Arial" charset="0"/>
              </a:rPr>
            </a:br>
            <a:r>
              <a:rPr lang="en-US" sz="3200" b="1">
                <a:latin typeface="Arial" charset="0"/>
                <a:cs typeface="Arial" charset="0"/>
              </a:rPr>
              <a:t>1 Kings 3–8</a:t>
            </a:r>
            <a:endParaRPr lang="en-US" sz="3200">
              <a:cs typeface="Arial" charset="0"/>
            </a:endParaRPr>
          </a:p>
        </p:txBody>
      </p:sp>
      <p:sp>
        <p:nvSpPr>
          <p:cNvPr id="18448" name="Text Box 16"/>
          <p:cNvSpPr txBox="1">
            <a:spLocks noChangeArrowheads="1"/>
          </p:cNvSpPr>
          <p:nvPr/>
        </p:nvSpPr>
        <p:spPr bwMode="auto">
          <a:xfrm>
            <a:off x="2819400" y="6027738"/>
            <a:ext cx="1798638" cy="830262"/>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r>
              <a:rPr lang="en-US" sz="2400" b="1">
                <a:latin typeface="Arial Narrow" charset="0"/>
              </a:rPr>
              <a:t>The ark of the covenant</a:t>
            </a:r>
          </a:p>
        </p:txBody>
      </p:sp>
      <p:sp>
        <p:nvSpPr>
          <p:cNvPr id="353295" name="Rectangle 65"/>
          <p:cNvSpPr>
            <a:spLocks noGrp="1" noChangeArrowheads="1"/>
          </p:cNvSpPr>
          <p:nvPr>
            <p:ph type="title"/>
          </p:nvPr>
        </p:nvSpPr>
        <p:spPr>
          <a:xfrm>
            <a:off x="304800" y="2209800"/>
            <a:ext cx="2590800" cy="1373188"/>
          </a:xfrm>
          <a:noFill/>
        </p:spPr>
        <p:txBody>
          <a:bodyPr anchor="t">
            <a:spAutoFit/>
          </a:bodyPr>
          <a:lstStyle/>
          <a:p>
            <a:pPr algn="l" eaLnBrk="1" hangingPunct="1">
              <a:spcBef>
                <a:spcPct val="50000"/>
              </a:spcBef>
            </a:pPr>
            <a:r>
              <a:rPr lang="en-US" sz="2800" b="1">
                <a:solidFill>
                  <a:schemeClr val="tx1"/>
                </a:solidFill>
                <a:latin typeface="Arial" charset="0"/>
                <a:ea typeface="ＭＳ Ｐゴシック" charset="0"/>
              </a:rPr>
              <a:t>Temple Furnishings (7:9-51)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45"/>
                                        </p:tgtEl>
                                        <p:attrNameLst>
                                          <p:attrName>style.visibility</p:attrName>
                                        </p:attrNameLst>
                                      </p:cBhvr>
                                      <p:to>
                                        <p:strVal val="visible"/>
                                      </p:to>
                                    </p:set>
                                    <p:animEffect transition="in" filter="dissolve">
                                      <p:cBhvr>
                                        <p:cTn id="12" dur="500"/>
                                        <p:tgtEl>
                                          <p:spTgt spid="184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8443"/>
                                        </p:tgtEl>
                                        <p:attrNameLst>
                                          <p:attrName>style.visibility</p:attrName>
                                        </p:attrNameLst>
                                      </p:cBhvr>
                                      <p:to>
                                        <p:strVal val="visible"/>
                                      </p:to>
                                    </p:set>
                                    <p:animEffect transition="in" filter="dissolve">
                                      <p:cBhvr>
                                        <p:cTn id="17" dur="500"/>
                                        <p:tgtEl>
                                          <p:spTgt spid="1844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444"/>
                                        </p:tgtEl>
                                        <p:attrNameLst>
                                          <p:attrName>style.visibility</p:attrName>
                                        </p:attrNameLst>
                                      </p:cBhvr>
                                      <p:to>
                                        <p:strVal val="visible"/>
                                      </p:to>
                                    </p:set>
                                    <p:animEffect transition="in" filter="dissolve">
                                      <p:cBhvr>
                                        <p:cTn id="22" dur="500"/>
                                        <p:tgtEl>
                                          <p:spTgt spid="184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8436"/>
                                        </p:tgtEl>
                                        <p:attrNameLst>
                                          <p:attrName>style.visibility</p:attrName>
                                        </p:attrNameLst>
                                      </p:cBhvr>
                                      <p:to>
                                        <p:strVal val="visible"/>
                                      </p:to>
                                    </p:set>
                                    <p:animEffect transition="in" filter="dissolve">
                                      <p:cBhvr>
                                        <p:cTn id="27" dur="500"/>
                                        <p:tgtEl>
                                          <p:spTgt spid="1843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439"/>
                                        </p:tgtEl>
                                        <p:attrNameLst>
                                          <p:attrName>style.visibility</p:attrName>
                                        </p:attrNameLst>
                                      </p:cBhvr>
                                      <p:to>
                                        <p:strVal val="visible"/>
                                      </p:to>
                                    </p:set>
                                    <p:animEffect transition="in" filter="dissolve">
                                      <p:cBhvr>
                                        <p:cTn id="32" dur="500"/>
                                        <p:tgtEl>
                                          <p:spTgt spid="1843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18441"/>
                                        </p:tgtEl>
                                        <p:attrNameLst>
                                          <p:attrName>style.visibility</p:attrName>
                                        </p:attrNameLst>
                                      </p:cBhvr>
                                      <p:to>
                                        <p:strVal val="visible"/>
                                      </p:to>
                                    </p:set>
                                    <p:animEffect transition="in" filter="dissolve">
                                      <p:cBhvr>
                                        <p:cTn id="37" dur="500"/>
                                        <p:tgtEl>
                                          <p:spTgt spid="184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8442"/>
                                        </p:tgtEl>
                                        <p:attrNameLst>
                                          <p:attrName>style.visibility</p:attrName>
                                        </p:attrNameLst>
                                      </p:cBhvr>
                                      <p:to>
                                        <p:strVal val="visible"/>
                                      </p:to>
                                    </p:set>
                                    <p:animEffect transition="in" filter="dissolve">
                                      <p:cBhvr>
                                        <p:cTn id="42" dur="500"/>
                                        <p:tgtEl>
                                          <p:spTgt spid="1844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18449"/>
                                        </p:tgtEl>
                                        <p:attrNameLst>
                                          <p:attrName>style.visibility</p:attrName>
                                        </p:attrNameLst>
                                      </p:cBhvr>
                                      <p:to>
                                        <p:strVal val="visible"/>
                                      </p:to>
                                    </p:set>
                                    <p:animEffect transition="in" filter="dissolve">
                                      <p:cBhvr>
                                        <p:cTn id="47" dur="500"/>
                                        <p:tgtEl>
                                          <p:spTgt spid="1844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8448"/>
                                        </p:tgtEl>
                                        <p:attrNameLst>
                                          <p:attrName>style.visibility</p:attrName>
                                        </p:attrNameLst>
                                      </p:cBhvr>
                                      <p:to>
                                        <p:strVal val="visible"/>
                                      </p:to>
                                    </p:set>
                                    <p:animEffect transition="in" filter="dissolve">
                                      <p:cBhvr>
                                        <p:cTn id="52" dur="500"/>
                                        <p:tgtEl>
                                          <p:spTgt spid="1844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nodeType="clickEffect">
                                  <p:stCondLst>
                                    <p:cond delay="0"/>
                                  </p:stCondLst>
                                  <p:childTnLst>
                                    <p:set>
                                      <p:cBhvr>
                                        <p:cTn id="56" dur="1" fill="hold">
                                          <p:stCondLst>
                                            <p:cond delay="0"/>
                                          </p:stCondLst>
                                        </p:cTn>
                                        <p:tgtEl>
                                          <p:spTgt spid="18438"/>
                                        </p:tgtEl>
                                        <p:attrNameLst>
                                          <p:attrName>style.visibility</p:attrName>
                                        </p:attrNameLst>
                                      </p:cBhvr>
                                      <p:to>
                                        <p:strVal val="visible"/>
                                      </p:to>
                                    </p:set>
                                    <p:animEffect transition="in" filter="dissolve">
                                      <p:cBhvr>
                                        <p:cTn id="57" dur="500"/>
                                        <p:tgtEl>
                                          <p:spTgt spid="1843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18446"/>
                                        </p:tgtEl>
                                        <p:attrNameLst>
                                          <p:attrName>style.visibility</p:attrName>
                                        </p:attrNameLst>
                                      </p:cBhvr>
                                      <p:to>
                                        <p:strVal val="visible"/>
                                      </p:to>
                                    </p:set>
                                    <p:animEffect transition="in" filter="dissolve">
                                      <p:cBhvr>
                                        <p:cTn id="62" dur="500"/>
                                        <p:tgtEl>
                                          <p:spTgt spid="18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autoUpdateAnimBg="0"/>
      <p:bldP spid="18442" grpId="0" animBg="1" autoUpdateAnimBg="0"/>
      <p:bldP spid="18444" grpId="0" animBg="1" autoUpdateAnimBg="0"/>
      <p:bldP spid="18445" grpId="0" animBg="1" autoUpdateAnimBg="0"/>
      <p:bldP spid="18446" grpId="0" animBg="1" autoUpdateAnimBg="0"/>
      <p:bldP spid="18448"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7</a:t>
            </a:r>
          </a:p>
        </p:txBody>
      </p:sp>
    </p:spTree>
    <p:extLst>
      <p:ext uri="{BB962C8B-B14F-4D97-AF65-F5344CB8AC3E}">
        <p14:creationId xmlns:p14="http://schemas.microsoft.com/office/powerpoint/2010/main" val="38074130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50" descr="Interior 1"/>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3563938" y="1905000"/>
            <a:ext cx="5562600" cy="4449763"/>
          </a:xfrm>
          <a:noFill/>
        </p:spPr>
      </p:pic>
      <p:sp>
        <p:nvSpPr>
          <p:cNvPr id="352258" name="Rectangle 2"/>
          <p:cNvSpPr>
            <a:spLocks noGrp="1" noChangeArrowheads="1"/>
          </p:cNvSpPr>
          <p:nvPr>
            <p:ph type="title"/>
          </p:nvPr>
        </p:nvSpPr>
        <p:spPr>
          <a:xfrm>
            <a:off x="685800" y="152400"/>
            <a:ext cx="7772400" cy="1143000"/>
          </a:xfrm>
          <a:solidFill>
            <a:srgbClr val="85FFE0"/>
          </a:solidFill>
        </p:spPr>
        <p:txBody>
          <a:bodyPr/>
          <a:lstStyle/>
          <a:p>
            <a:r>
              <a:rPr lang="en-US" sz="4000" b="1">
                <a:latin typeface="Arial" charset="0"/>
                <a:ea typeface="ＭＳ Ｐゴシック" charset="0"/>
              </a:rPr>
              <a:t>Rise of Solomon</a:t>
            </a:r>
            <a:br>
              <a:rPr lang="en-US" sz="4000" b="1">
                <a:latin typeface="Arial" charset="0"/>
                <a:ea typeface="ＭＳ Ｐゴシック" charset="0"/>
              </a:rPr>
            </a:br>
            <a:r>
              <a:rPr lang="en-US" sz="3200" b="1">
                <a:latin typeface="Arial" charset="0"/>
                <a:ea typeface="ＭＳ Ｐゴシック" charset="0"/>
              </a:rPr>
              <a:t>1 Kings 3–8</a:t>
            </a:r>
            <a:endParaRPr lang="en-US" sz="4000" b="1">
              <a:latin typeface="Arial" charset="0"/>
              <a:ea typeface="ＭＳ Ｐゴシック" charset="0"/>
            </a:endParaRPr>
          </a:p>
        </p:txBody>
      </p:sp>
      <p:sp>
        <p:nvSpPr>
          <p:cNvPr id="352259" name="Rectangle 3"/>
          <p:cNvSpPr>
            <a:spLocks noGrp="1" noChangeArrowheads="1"/>
          </p:cNvSpPr>
          <p:nvPr>
            <p:ph type="body" sz="half" idx="1"/>
          </p:nvPr>
        </p:nvSpPr>
        <p:spPr>
          <a:xfrm>
            <a:off x="381000" y="2362200"/>
            <a:ext cx="3124200" cy="3124200"/>
          </a:xfrm>
        </p:spPr>
        <p:txBody>
          <a:bodyPr/>
          <a:lstStyle/>
          <a:p>
            <a:pPr eaLnBrk="1" hangingPunct="1"/>
            <a:r>
              <a:rPr lang="en-US" sz="4000" b="1" dirty="0">
                <a:latin typeface="Arial" charset="0"/>
                <a:ea typeface="ＭＳ Ｐゴシック" charset="0"/>
              </a:rPr>
              <a:t>Solomon</a:t>
            </a:r>
            <a:r>
              <a:rPr lang="fr-FR" altLang="ja-JP" sz="4000" b="1" dirty="0">
                <a:latin typeface="Arial" charset="0"/>
                <a:ea typeface="ＭＳ Ｐゴシック" charset="0"/>
              </a:rPr>
              <a:t>'</a:t>
            </a:r>
            <a:r>
              <a:rPr lang="en-US" altLang="ja-JP" sz="4000" b="1" dirty="0">
                <a:latin typeface="Arial" charset="0"/>
                <a:ea typeface="ＭＳ Ｐゴシック" charset="0"/>
              </a:rPr>
              <a:t>s Palace </a:t>
            </a:r>
            <a:r>
              <a:rPr lang="en-US" altLang="ja-JP" sz="3600" b="1" dirty="0">
                <a:latin typeface="Arial" charset="0"/>
                <a:ea typeface="ＭＳ Ｐゴシック" charset="0"/>
              </a:rPr>
              <a:t>(7:1-8)</a:t>
            </a:r>
            <a:endParaRPr lang="en-US" sz="3600" b="1" dirty="0">
              <a:latin typeface="Arial" charset="0"/>
              <a:ea typeface="ＭＳ Ｐゴシック" charset="0"/>
            </a:endParaRPr>
          </a:p>
        </p:txBody>
      </p:sp>
      <p:grpSp>
        <p:nvGrpSpPr>
          <p:cNvPr id="352260" name="Group 8"/>
          <p:cNvGrpSpPr>
            <a:grpSpLocks/>
          </p:cNvGrpSpPr>
          <p:nvPr/>
        </p:nvGrpSpPr>
        <p:grpSpPr bwMode="auto">
          <a:xfrm rot="10670457">
            <a:off x="7848600" y="5715000"/>
            <a:ext cx="1143000" cy="985838"/>
            <a:chOff x="0" y="2149"/>
            <a:chExt cx="2496" cy="2152"/>
          </a:xfrm>
        </p:grpSpPr>
        <p:sp>
          <p:nvSpPr>
            <p:cNvPr id="352261" name="Freeform 9"/>
            <p:cNvSpPr>
              <a:spLocks/>
            </p:cNvSpPr>
            <p:nvPr/>
          </p:nvSpPr>
          <p:spPr bwMode="auto">
            <a:xfrm>
              <a:off x="14" y="2190"/>
              <a:ext cx="2419" cy="2062"/>
            </a:xfrm>
            <a:custGeom>
              <a:avLst/>
              <a:gdLst>
                <a:gd name="T0" fmla="*/ 1 w 4838"/>
                <a:gd name="T1" fmla="*/ 1 h 4123"/>
                <a:gd name="T2" fmla="*/ 1 w 4838"/>
                <a:gd name="T3" fmla="*/ 1 h 4123"/>
                <a:gd name="T4" fmla="*/ 1 w 4838"/>
                <a:gd name="T5" fmla="*/ 0 h 4123"/>
                <a:gd name="T6" fmla="*/ 1 w 4838"/>
                <a:gd name="T7" fmla="*/ 1 h 4123"/>
                <a:gd name="T8" fmla="*/ 1 w 4838"/>
                <a:gd name="T9" fmla="*/ 1 h 4123"/>
                <a:gd name="T10" fmla="*/ 1 w 4838"/>
                <a:gd name="T11" fmla="*/ 1 h 4123"/>
                <a:gd name="T12" fmla="*/ 1 w 4838"/>
                <a:gd name="T13" fmla="*/ 1 h 4123"/>
                <a:gd name="T14" fmla="*/ 1 w 4838"/>
                <a:gd name="T15" fmla="*/ 1 h 4123"/>
                <a:gd name="T16" fmla="*/ 1 w 4838"/>
                <a:gd name="T17" fmla="*/ 1 h 4123"/>
                <a:gd name="T18" fmla="*/ 1 w 4838"/>
                <a:gd name="T19" fmla="*/ 1 h 4123"/>
                <a:gd name="T20" fmla="*/ 1 w 4838"/>
                <a:gd name="T21" fmla="*/ 1 h 4123"/>
                <a:gd name="T22" fmla="*/ 1 w 4838"/>
                <a:gd name="T23" fmla="*/ 1 h 4123"/>
                <a:gd name="T24" fmla="*/ 1 w 4838"/>
                <a:gd name="T25" fmla="*/ 1 h 4123"/>
                <a:gd name="T26" fmla="*/ 1 w 4838"/>
                <a:gd name="T27" fmla="*/ 1 h 4123"/>
                <a:gd name="T28" fmla="*/ 1 w 4838"/>
                <a:gd name="T29" fmla="*/ 1 h 4123"/>
                <a:gd name="T30" fmla="*/ 1 w 4838"/>
                <a:gd name="T31" fmla="*/ 1 h 4123"/>
                <a:gd name="T32" fmla="*/ 1 w 4838"/>
                <a:gd name="T33" fmla="*/ 1 h 4123"/>
                <a:gd name="T34" fmla="*/ 0 w 4838"/>
                <a:gd name="T35" fmla="*/ 1 h 4123"/>
                <a:gd name="T36" fmla="*/ 1 w 4838"/>
                <a:gd name="T37" fmla="*/ 1 h 4123"/>
                <a:gd name="T38" fmla="*/ 1 w 4838"/>
                <a:gd name="T39" fmla="*/ 1 h 4123"/>
                <a:gd name="T40" fmla="*/ 1 w 4838"/>
                <a:gd name="T41" fmla="*/ 1 h 4123"/>
                <a:gd name="T42" fmla="*/ 1 w 4838"/>
                <a:gd name="T43" fmla="*/ 1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2" name="Freeform 10"/>
            <p:cNvSpPr>
              <a:spLocks/>
            </p:cNvSpPr>
            <p:nvPr/>
          </p:nvSpPr>
          <p:spPr bwMode="auto">
            <a:xfrm>
              <a:off x="164" y="2487"/>
              <a:ext cx="1917" cy="1405"/>
            </a:xfrm>
            <a:custGeom>
              <a:avLst/>
              <a:gdLst>
                <a:gd name="T0" fmla="*/ 1 w 3832"/>
                <a:gd name="T1" fmla="*/ 0 h 2812"/>
                <a:gd name="T2" fmla="*/ 0 w 3832"/>
                <a:gd name="T3" fmla="*/ 0 h 2812"/>
                <a:gd name="T4" fmla="*/ 1 w 3832"/>
                <a:gd name="T5" fmla="*/ 0 h 2812"/>
                <a:gd name="T6" fmla="*/ 1 w 3832"/>
                <a:gd name="T7" fmla="*/ 0 h 2812"/>
                <a:gd name="T8" fmla="*/ 1 w 3832"/>
                <a:gd name="T9" fmla="*/ 0 h 2812"/>
                <a:gd name="T10" fmla="*/ 1 w 3832"/>
                <a:gd name="T11" fmla="*/ 0 h 2812"/>
                <a:gd name="T12" fmla="*/ 1 w 3832"/>
                <a:gd name="T13" fmla="*/ 0 h 2812"/>
                <a:gd name="T14" fmla="*/ 1 w 3832"/>
                <a:gd name="T15" fmla="*/ 0 h 2812"/>
                <a:gd name="T16" fmla="*/ 1 w 3832"/>
                <a:gd name="T17" fmla="*/ 0 h 2812"/>
                <a:gd name="T18" fmla="*/ 1 w 3832"/>
                <a:gd name="T19" fmla="*/ 0 h 2812"/>
                <a:gd name="T20" fmla="*/ 1 w 3832"/>
                <a:gd name="T21" fmla="*/ 0 h 2812"/>
                <a:gd name="T22" fmla="*/ 1 w 3832"/>
                <a:gd name="T23" fmla="*/ 0 h 2812"/>
                <a:gd name="T24" fmla="*/ 1 w 3832"/>
                <a:gd name="T25" fmla="*/ 0 h 2812"/>
                <a:gd name="T26" fmla="*/ 1 w 3832"/>
                <a:gd name="T27" fmla="*/ 0 h 2812"/>
                <a:gd name="T28" fmla="*/ 1 w 3832"/>
                <a:gd name="T29" fmla="*/ 0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3" name="Freeform 11"/>
            <p:cNvSpPr>
              <a:spLocks/>
            </p:cNvSpPr>
            <p:nvPr/>
          </p:nvSpPr>
          <p:spPr bwMode="auto">
            <a:xfrm>
              <a:off x="566" y="2493"/>
              <a:ext cx="1395" cy="1349"/>
            </a:xfrm>
            <a:custGeom>
              <a:avLst/>
              <a:gdLst>
                <a:gd name="T0" fmla="*/ 1 w 2789"/>
                <a:gd name="T1" fmla="*/ 1 h 2697"/>
                <a:gd name="T2" fmla="*/ 1 w 2789"/>
                <a:gd name="T3" fmla="*/ 1 h 2697"/>
                <a:gd name="T4" fmla="*/ 1 w 2789"/>
                <a:gd name="T5" fmla="*/ 1 h 2697"/>
                <a:gd name="T6" fmla="*/ 1 w 2789"/>
                <a:gd name="T7" fmla="*/ 1 h 2697"/>
                <a:gd name="T8" fmla="*/ 1 w 2789"/>
                <a:gd name="T9" fmla="*/ 1 h 2697"/>
                <a:gd name="T10" fmla="*/ 1 w 2789"/>
                <a:gd name="T11" fmla="*/ 1 h 2697"/>
                <a:gd name="T12" fmla="*/ 1 w 2789"/>
                <a:gd name="T13" fmla="*/ 1 h 2697"/>
                <a:gd name="T14" fmla="*/ 1 w 2789"/>
                <a:gd name="T15" fmla="*/ 1 h 2697"/>
                <a:gd name="T16" fmla="*/ 1 w 2789"/>
                <a:gd name="T17" fmla="*/ 1 h 2697"/>
                <a:gd name="T18" fmla="*/ 1 w 2789"/>
                <a:gd name="T19" fmla="*/ 1 h 2697"/>
                <a:gd name="T20" fmla="*/ 0 w 2789"/>
                <a:gd name="T21" fmla="*/ 1 h 2697"/>
                <a:gd name="T22" fmla="*/ 1 w 2789"/>
                <a:gd name="T23" fmla="*/ 1 h 2697"/>
                <a:gd name="T24" fmla="*/ 1 w 2789"/>
                <a:gd name="T25" fmla="*/ 1 h 2697"/>
                <a:gd name="T26" fmla="*/ 1 w 2789"/>
                <a:gd name="T27" fmla="*/ 1 h 2697"/>
                <a:gd name="T28" fmla="*/ 1 w 2789"/>
                <a:gd name="T29" fmla="*/ 0 h 2697"/>
                <a:gd name="T30" fmla="*/ 1 w 2789"/>
                <a:gd name="T31" fmla="*/ 1 h 2697"/>
                <a:gd name="T32" fmla="*/ 1 w 2789"/>
                <a:gd name="T33" fmla="*/ 1 h 2697"/>
                <a:gd name="T34" fmla="*/ 1 w 2789"/>
                <a:gd name="T35" fmla="*/ 1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4" name="Freeform 12"/>
            <p:cNvSpPr>
              <a:spLocks/>
            </p:cNvSpPr>
            <p:nvPr/>
          </p:nvSpPr>
          <p:spPr bwMode="auto">
            <a:xfrm>
              <a:off x="437" y="2750"/>
              <a:ext cx="1386" cy="962"/>
            </a:xfrm>
            <a:custGeom>
              <a:avLst/>
              <a:gdLst>
                <a:gd name="T0" fmla="*/ 1 w 2772"/>
                <a:gd name="T1" fmla="*/ 0 h 1923"/>
                <a:gd name="T2" fmla="*/ 1 w 2772"/>
                <a:gd name="T3" fmla="*/ 1 h 1923"/>
                <a:gd name="T4" fmla="*/ 1 w 2772"/>
                <a:gd name="T5" fmla="*/ 1 h 1923"/>
                <a:gd name="T6" fmla="*/ 1 w 2772"/>
                <a:gd name="T7" fmla="*/ 1 h 1923"/>
                <a:gd name="T8" fmla="*/ 1 w 2772"/>
                <a:gd name="T9" fmla="*/ 1 h 1923"/>
                <a:gd name="T10" fmla="*/ 1 w 2772"/>
                <a:gd name="T11" fmla="*/ 1 h 1923"/>
                <a:gd name="T12" fmla="*/ 1 w 2772"/>
                <a:gd name="T13" fmla="*/ 1 h 1923"/>
                <a:gd name="T14" fmla="*/ 1 w 2772"/>
                <a:gd name="T15" fmla="*/ 1 h 1923"/>
                <a:gd name="T16" fmla="*/ 1 w 2772"/>
                <a:gd name="T17" fmla="*/ 1 h 1923"/>
                <a:gd name="T18" fmla="*/ 1 w 2772"/>
                <a:gd name="T19" fmla="*/ 1 h 1923"/>
                <a:gd name="T20" fmla="*/ 1 w 2772"/>
                <a:gd name="T21" fmla="*/ 1 h 1923"/>
                <a:gd name="T22" fmla="*/ 1 w 2772"/>
                <a:gd name="T23" fmla="*/ 1 h 1923"/>
                <a:gd name="T24" fmla="*/ 1 w 2772"/>
                <a:gd name="T25" fmla="*/ 1 h 1923"/>
                <a:gd name="T26" fmla="*/ 1 w 2772"/>
                <a:gd name="T27" fmla="*/ 1 h 1923"/>
                <a:gd name="T28" fmla="*/ 1 w 2772"/>
                <a:gd name="T29" fmla="*/ 1 h 1923"/>
                <a:gd name="T30" fmla="*/ 1 w 2772"/>
                <a:gd name="T31" fmla="*/ 1 h 1923"/>
                <a:gd name="T32" fmla="*/ 1 w 2772"/>
                <a:gd name="T33" fmla="*/ 1 h 1923"/>
                <a:gd name="T34" fmla="*/ 1 w 2772"/>
                <a:gd name="T35" fmla="*/ 1 h 1923"/>
                <a:gd name="T36" fmla="*/ 1 w 2772"/>
                <a:gd name="T37" fmla="*/ 1 h 1923"/>
                <a:gd name="T38" fmla="*/ 1 w 2772"/>
                <a:gd name="T39" fmla="*/ 1 h 1923"/>
                <a:gd name="T40" fmla="*/ 0 w 2772"/>
                <a:gd name="T41" fmla="*/ 1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5" name="Freeform 13"/>
            <p:cNvSpPr>
              <a:spLocks/>
            </p:cNvSpPr>
            <p:nvPr/>
          </p:nvSpPr>
          <p:spPr bwMode="auto">
            <a:xfrm>
              <a:off x="283" y="2243"/>
              <a:ext cx="1723" cy="1676"/>
            </a:xfrm>
            <a:custGeom>
              <a:avLst/>
              <a:gdLst>
                <a:gd name="T0" fmla="*/ 1 w 3445"/>
                <a:gd name="T1" fmla="*/ 1 h 3351"/>
                <a:gd name="T2" fmla="*/ 1 w 3445"/>
                <a:gd name="T3" fmla="*/ 1 h 3351"/>
                <a:gd name="T4" fmla="*/ 0 w 3445"/>
                <a:gd name="T5" fmla="*/ 1 h 3351"/>
                <a:gd name="T6" fmla="*/ 1 w 3445"/>
                <a:gd name="T7" fmla="*/ 1 h 3351"/>
                <a:gd name="T8" fmla="*/ 1 w 3445"/>
                <a:gd name="T9" fmla="*/ 1 h 3351"/>
                <a:gd name="T10" fmla="*/ 1 w 3445"/>
                <a:gd name="T11" fmla="*/ 1 h 3351"/>
                <a:gd name="T12" fmla="*/ 1 w 3445"/>
                <a:gd name="T13" fmla="*/ 1 h 3351"/>
                <a:gd name="T14" fmla="*/ 1 w 3445"/>
                <a:gd name="T15" fmla="*/ 1 h 3351"/>
                <a:gd name="T16" fmla="*/ 1 w 3445"/>
                <a:gd name="T17" fmla="*/ 1 h 3351"/>
                <a:gd name="T18" fmla="*/ 1 w 3445"/>
                <a:gd name="T19" fmla="*/ 1 h 3351"/>
                <a:gd name="T20" fmla="*/ 1 w 3445"/>
                <a:gd name="T21" fmla="*/ 1 h 3351"/>
                <a:gd name="T22" fmla="*/ 1 w 3445"/>
                <a:gd name="T23" fmla="*/ 1 h 3351"/>
                <a:gd name="T24" fmla="*/ 1 w 3445"/>
                <a:gd name="T25" fmla="*/ 1 h 3351"/>
                <a:gd name="T26" fmla="*/ 1 w 3445"/>
                <a:gd name="T27" fmla="*/ 1 h 3351"/>
                <a:gd name="T28" fmla="*/ 1 w 3445"/>
                <a:gd name="T29" fmla="*/ 1 h 3351"/>
                <a:gd name="T30" fmla="*/ 1 w 3445"/>
                <a:gd name="T31" fmla="*/ 0 h 3351"/>
                <a:gd name="T32" fmla="*/ 1 w 3445"/>
                <a:gd name="T33" fmla="*/ 1 h 3351"/>
                <a:gd name="T34" fmla="*/ 1 w 3445"/>
                <a:gd name="T35" fmla="*/ 1 h 3351"/>
                <a:gd name="T36" fmla="*/ 1 w 3445"/>
                <a:gd name="T37" fmla="*/ 1 h 3351"/>
                <a:gd name="T38" fmla="*/ 1 w 3445"/>
                <a:gd name="T39" fmla="*/ 1 h 3351"/>
                <a:gd name="T40" fmla="*/ 1 w 3445"/>
                <a:gd name="T41" fmla="*/ 1 h 3351"/>
                <a:gd name="T42" fmla="*/ 1 w 3445"/>
                <a:gd name="T43" fmla="*/ 1 h 3351"/>
                <a:gd name="T44" fmla="*/ 1 w 3445"/>
                <a:gd name="T45" fmla="*/ 1 h 3351"/>
                <a:gd name="T46" fmla="*/ 1 w 3445"/>
                <a:gd name="T47" fmla="*/ 1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6" name="Freeform 14"/>
            <p:cNvSpPr>
              <a:spLocks/>
            </p:cNvSpPr>
            <p:nvPr/>
          </p:nvSpPr>
          <p:spPr bwMode="auto">
            <a:xfrm>
              <a:off x="163" y="2472"/>
              <a:ext cx="1420" cy="56"/>
            </a:xfrm>
            <a:custGeom>
              <a:avLst/>
              <a:gdLst>
                <a:gd name="T0" fmla="*/ 0 w 2838"/>
                <a:gd name="T1" fmla="*/ 0 h 112"/>
                <a:gd name="T2" fmla="*/ 1 w 2838"/>
                <a:gd name="T3" fmla="*/ 1 h 112"/>
                <a:gd name="T4" fmla="*/ 1 w 2838"/>
                <a:gd name="T5" fmla="*/ 1 h 112"/>
                <a:gd name="T6" fmla="*/ 1 w 2838"/>
                <a:gd name="T7" fmla="*/ 1 h 112"/>
                <a:gd name="T8" fmla="*/ 1 w 2838"/>
                <a:gd name="T9" fmla="*/ 1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7" name="Freeform 15"/>
            <p:cNvSpPr>
              <a:spLocks/>
            </p:cNvSpPr>
            <p:nvPr/>
          </p:nvSpPr>
          <p:spPr bwMode="auto">
            <a:xfrm>
              <a:off x="643" y="3124"/>
              <a:ext cx="191" cy="396"/>
            </a:xfrm>
            <a:custGeom>
              <a:avLst/>
              <a:gdLst>
                <a:gd name="T0" fmla="*/ 1 w 382"/>
                <a:gd name="T1" fmla="*/ 1 h 791"/>
                <a:gd name="T2" fmla="*/ 1 w 382"/>
                <a:gd name="T3" fmla="*/ 1 h 791"/>
                <a:gd name="T4" fmla="*/ 1 w 382"/>
                <a:gd name="T5" fmla="*/ 1 h 791"/>
                <a:gd name="T6" fmla="*/ 1 w 382"/>
                <a:gd name="T7" fmla="*/ 1 h 791"/>
                <a:gd name="T8" fmla="*/ 1 w 382"/>
                <a:gd name="T9" fmla="*/ 1 h 791"/>
                <a:gd name="T10" fmla="*/ 1 w 382"/>
                <a:gd name="T11" fmla="*/ 1 h 791"/>
                <a:gd name="T12" fmla="*/ 0 w 382"/>
                <a:gd name="T13" fmla="*/ 1 h 791"/>
                <a:gd name="T14" fmla="*/ 1 w 382"/>
                <a:gd name="T15" fmla="*/ 1 h 791"/>
                <a:gd name="T16" fmla="*/ 1 w 382"/>
                <a:gd name="T17" fmla="*/ 1 h 791"/>
                <a:gd name="T18" fmla="*/ 1 w 382"/>
                <a:gd name="T19" fmla="*/ 1 h 791"/>
                <a:gd name="T20" fmla="*/ 1 w 382"/>
                <a:gd name="T21" fmla="*/ 1 h 791"/>
                <a:gd name="T22" fmla="*/ 1 w 382"/>
                <a:gd name="T23" fmla="*/ 0 h 791"/>
                <a:gd name="T24" fmla="*/ 1 w 382"/>
                <a:gd name="T25" fmla="*/ 1 h 791"/>
                <a:gd name="T26" fmla="*/ 1 w 382"/>
                <a:gd name="T27" fmla="*/ 1 h 791"/>
                <a:gd name="T28" fmla="*/ 1 w 382"/>
                <a:gd name="T29" fmla="*/ 1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8" name="Freeform 16"/>
            <p:cNvSpPr>
              <a:spLocks/>
            </p:cNvSpPr>
            <p:nvPr/>
          </p:nvSpPr>
          <p:spPr bwMode="auto">
            <a:xfrm>
              <a:off x="833" y="2777"/>
              <a:ext cx="159" cy="315"/>
            </a:xfrm>
            <a:custGeom>
              <a:avLst/>
              <a:gdLst>
                <a:gd name="T0" fmla="*/ 0 w 320"/>
                <a:gd name="T1" fmla="*/ 1 h 629"/>
                <a:gd name="T2" fmla="*/ 0 w 320"/>
                <a:gd name="T3" fmla="*/ 1 h 629"/>
                <a:gd name="T4" fmla="*/ 0 w 320"/>
                <a:gd name="T5" fmla="*/ 1 h 629"/>
                <a:gd name="T6" fmla="*/ 0 w 320"/>
                <a:gd name="T7" fmla="*/ 1 h 629"/>
                <a:gd name="T8" fmla="*/ 0 w 320"/>
                <a:gd name="T9" fmla="*/ 1 h 629"/>
                <a:gd name="T10" fmla="*/ 0 w 320"/>
                <a:gd name="T11" fmla="*/ 0 h 629"/>
                <a:gd name="T12" fmla="*/ 0 w 320"/>
                <a:gd name="T13" fmla="*/ 1 h 629"/>
                <a:gd name="T14" fmla="*/ 0 w 320"/>
                <a:gd name="T15" fmla="*/ 1 h 629"/>
                <a:gd name="T16" fmla="*/ 0 w 320"/>
                <a:gd name="T17" fmla="*/ 1 h 629"/>
                <a:gd name="T18" fmla="*/ 0 w 320"/>
                <a:gd name="T19" fmla="*/ 1 h 629"/>
                <a:gd name="T20" fmla="*/ 0 w 320"/>
                <a:gd name="T21" fmla="*/ 1 h 629"/>
                <a:gd name="T22" fmla="*/ 0 w 320"/>
                <a:gd name="T23" fmla="*/ 1 h 629"/>
                <a:gd name="T24" fmla="*/ 0 w 320"/>
                <a:gd name="T25" fmla="*/ 1 h 629"/>
                <a:gd name="T26" fmla="*/ 0 w 320"/>
                <a:gd name="T27" fmla="*/ 1 h 629"/>
                <a:gd name="T28" fmla="*/ 0 w 320"/>
                <a:gd name="T29" fmla="*/ 1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69" name="Freeform 17"/>
            <p:cNvSpPr>
              <a:spLocks/>
            </p:cNvSpPr>
            <p:nvPr/>
          </p:nvSpPr>
          <p:spPr bwMode="auto">
            <a:xfrm>
              <a:off x="507" y="2777"/>
              <a:ext cx="367" cy="692"/>
            </a:xfrm>
            <a:custGeom>
              <a:avLst/>
              <a:gdLst>
                <a:gd name="T0" fmla="*/ 1 w 734"/>
                <a:gd name="T1" fmla="*/ 1 h 1384"/>
                <a:gd name="T2" fmla="*/ 1 w 734"/>
                <a:gd name="T3" fmla="*/ 1 h 1384"/>
                <a:gd name="T4" fmla="*/ 1 w 734"/>
                <a:gd name="T5" fmla="*/ 1 h 1384"/>
                <a:gd name="T6" fmla="*/ 1 w 734"/>
                <a:gd name="T7" fmla="*/ 1 h 1384"/>
                <a:gd name="T8" fmla="*/ 1 w 734"/>
                <a:gd name="T9" fmla="*/ 1 h 1384"/>
                <a:gd name="T10" fmla="*/ 1 w 734"/>
                <a:gd name="T11" fmla="*/ 1 h 1384"/>
                <a:gd name="T12" fmla="*/ 1 w 734"/>
                <a:gd name="T13" fmla="*/ 1 h 1384"/>
                <a:gd name="T14" fmla="*/ 1 w 734"/>
                <a:gd name="T15" fmla="*/ 1 h 1384"/>
                <a:gd name="T16" fmla="*/ 1 w 734"/>
                <a:gd name="T17" fmla="*/ 1 h 1384"/>
                <a:gd name="T18" fmla="*/ 1 w 734"/>
                <a:gd name="T19" fmla="*/ 1 h 1384"/>
                <a:gd name="T20" fmla="*/ 0 w 734"/>
                <a:gd name="T21" fmla="*/ 1 h 1384"/>
                <a:gd name="T22" fmla="*/ 1 w 734"/>
                <a:gd name="T23" fmla="*/ 1 h 1384"/>
                <a:gd name="T24" fmla="*/ 1 w 734"/>
                <a:gd name="T25" fmla="*/ 1 h 1384"/>
                <a:gd name="T26" fmla="*/ 1 w 734"/>
                <a:gd name="T27" fmla="*/ 1 h 1384"/>
                <a:gd name="T28" fmla="*/ 1 w 734"/>
                <a:gd name="T29" fmla="*/ 1 h 1384"/>
                <a:gd name="T30" fmla="*/ 1 w 734"/>
                <a:gd name="T31" fmla="*/ 1 h 1384"/>
                <a:gd name="T32" fmla="*/ 1 w 734"/>
                <a:gd name="T33" fmla="*/ 1 h 1384"/>
                <a:gd name="T34" fmla="*/ 1 w 734"/>
                <a:gd name="T35" fmla="*/ 1 h 1384"/>
                <a:gd name="T36" fmla="*/ 1 w 734"/>
                <a:gd name="T37" fmla="*/ 1 h 1384"/>
                <a:gd name="T38" fmla="*/ 1 w 734"/>
                <a:gd name="T39" fmla="*/ 1 h 1384"/>
                <a:gd name="T40" fmla="*/ 1 w 734"/>
                <a:gd name="T41" fmla="*/ 0 h 1384"/>
                <a:gd name="T42" fmla="*/ 1 w 734"/>
                <a:gd name="T43" fmla="*/ 1 h 1384"/>
                <a:gd name="T44" fmla="*/ 1 w 734"/>
                <a:gd name="T45" fmla="*/ 1 h 1384"/>
                <a:gd name="T46" fmla="*/ 1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0" name="Freeform 18"/>
            <p:cNvSpPr>
              <a:spLocks/>
            </p:cNvSpPr>
            <p:nvPr/>
          </p:nvSpPr>
          <p:spPr bwMode="auto">
            <a:xfrm>
              <a:off x="648" y="3499"/>
              <a:ext cx="282" cy="158"/>
            </a:xfrm>
            <a:custGeom>
              <a:avLst/>
              <a:gdLst>
                <a:gd name="T0" fmla="*/ 1 w 563"/>
                <a:gd name="T1" fmla="*/ 1 h 315"/>
                <a:gd name="T2" fmla="*/ 1 w 563"/>
                <a:gd name="T3" fmla="*/ 1 h 315"/>
                <a:gd name="T4" fmla="*/ 1 w 563"/>
                <a:gd name="T5" fmla="*/ 1 h 315"/>
                <a:gd name="T6" fmla="*/ 1 w 563"/>
                <a:gd name="T7" fmla="*/ 1 h 315"/>
                <a:gd name="T8" fmla="*/ 1 w 563"/>
                <a:gd name="T9" fmla="*/ 1 h 315"/>
                <a:gd name="T10" fmla="*/ 1 w 563"/>
                <a:gd name="T11" fmla="*/ 1 h 315"/>
                <a:gd name="T12" fmla="*/ 1 w 563"/>
                <a:gd name="T13" fmla="*/ 1 h 315"/>
                <a:gd name="T14" fmla="*/ 1 w 563"/>
                <a:gd name="T15" fmla="*/ 1 h 315"/>
                <a:gd name="T16" fmla="*/ 0 w 563"/>
                <a:gd name="T17" fmla="*/ 1 h 315"/>
                <a:gd name="T18" fmla="*/ 1 w 563"/>
                <a:gd name="T19" fmla="*/ 0 h 315"/>
                <a:gd name="T20" fmla="*/ 1 w 563"/>
                <a:gd name="T21" fmla="*/ 1 h 315"/>
                <a:gd name="T22" fmla="*/ 1 w 563"/>
                <a:gd name="T23" fmla="*/ 1 h 315"/>
                <a:gd name="T24" fmla="*/ 1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1" name="Freeform 19"/>
            <p:cNvSpPr>
              <a:spLocks/>
            </p:cNvSpPr>
            <p:nvPr/>
          </p:nvSpPr>
          <p:spPr bwMode="auto">
            <a:xfrm>
              <a:off x="400" y="3648"/>
              <a:ext cx="530" cy="283"/>
            </a:xfrm>
            <a:custGeom>
              <a:avLst/>
              <a:gdLst>
                <a:gd name="T0" fmla="*/ 1 w 1059"/>
                <a:gd name="T1" fmla="*/ 0 h 567"/>
                <a:gd name="T2" fmla="*/ 1 w 1059"/>
                <a:gd name="T3" fmla="*/ 0 h 567"/>
                <a:gd name="T4" fmla="*/ 1 w 1059"/>
                <a:gd name="T5" fmla="*/ 0 h 567"/>
                <a:gd name="T6" fmla="*/ 1 w 1059"/>
                <a:gd name="T7" fmla="*/ 0 h 567"/>
                <a:gd name="T8" fmla="*/ 1 w 1059"/>
                <a:gd name="T9" fmla="*/ 0 h 567"/>
                <a:gd name="T10" fmla="*/ 1 w 1059"/>
                <a:gd name="T11" fmla="*/ 0 h 567"/>
                <a:gd name="T12" fmla="*/ 1 w 1059"/>
                <a:gd name="T13" fmla="*/ 0 h 567"/>
                <a:gd name="T14" fmla="*/ 1 w 1059"/>
                <a:gd name="T15" fmla="*/ 0 h 567"/>
                <a:gd name="T16" fmla="*/ 1 w 1059"/>
                <a:gd name="T17" fmla="*/ 0 h 567"/>
                <a:gd name="T18" fmla="*/ 1 w 1059"/>
                <a:gd name="T19" fmla="*/ 0 h 567"/>
                <a:gd name="T20" fmla="*/ 0 w 1059"/>
                <a:gd name="T21" fmla="*/ 0 h 567"/>
                <a:gd name="T22" fmla="*/ 1 w 1059"/>
                <a:gd name="T23" fmla="*/ 0 h 567"/>
                <a:gd name="T24" fmla="*/ 1 w 1059"/>
                <a:gd name="T25" fmla="*/ 0 h 567"/>
                <a:gd name="T26" fmla="*/ 1 w 1059"/>
                <a:gd name="T27" fmla="*/ 0 h 567"/>
                <a:gd name="T28" fmla="*/ 1 w 1059"/>
                <a:gd name="T29" fmla="*/ 0 h 567"/>
                <a:gd name="T30" fmla="*/ 1 w 1059"/>
                <a:gd name="T31" fmla="*/ 0 h 567"/>
                <a:gd name="T32" fmla="*/ 1 w 1059"/>
                <a:gd name="T33" fmla="*/ 0 h 567"/>
                <a:gd name="T34" fmla="*/ 1 w 1059"/>
                <a:gd name="T35" fmla="*/ 0 h 567"/>
                <a:gd name="T36" fmla="*/ 1 w 1059"/>
                <a:gd name="T37" fmla="*/ 0 h 567"/>
                <a:gd name="T38" fmla="*/ 1 w 1059"/>
                <a:gd name="T39" fmla="*/ 0 h 567"/>
                <a:gd name="T40" fmla="*/ 1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2" name="Freeform 20"/>
            <p:cNvSpPr>
              <a:spLocks/>
            </p:cNvSpPr>
            <p:nvPr/>
          </p:nvSpPr>
          <p:spPr bwMode="auto">
            <a:xfrm>
              <a:off x="252" y="3363"/>
              <a:ext cx="172" cy="564"/>
            </a:xfrm>
            <a:custGeom>
              <a:avLst/>
              <a:gdLst>
                <a:gd name="T0" fmla="*/ 1 w 344"/>
                <a:gd name="T1" fmla="*/ 1 h 1127"/>
                <a:gd name="T2" fmla="*/ 0 w 344"/>
                <a:gd name="T3" fmla="*/ 1 h 1127"/>
                <a:gd name="T4" fmla="*/ 1 w 344"/>
                <a:gd name="T5" fmla="*/ 0 h 1127"/>
                <a:gd name="T6" fmla="*/ 1 w 344"/>
                <a:gd name="T7" fmla="*/ 1 h 1127"/>
                <a:gd name="T8" fmla="*/ 1 w 344"/>
                <a:gd name="T9" fmla="*/ 1 h 1127"/>
                <a:gd name="T10" fmla="*/ 1 w 344"/>
                <a:gd name="T11" fmla="*/ 1 h 1127"/>
                <a:gd name="T12" fmla="*/ 1 w 344"/>
                <a:gd name="T13" fmla="*/ 1 h 1127"/>
                <a:gd name="T14" fmla="*/ 1 w 344"/>
                <a:gd name="T15" fmla="*/ 1 h 1127"/>
                <a:gd name="T16" fmla="*/ 1 w 344"/>
                <a:gd name="T17" fmla="*/ 1 h 1127"/>
                <a:gd name="T18" fmla="*/ 1 w 344"/>
                <a:gd name="T19" fmla="*/ 1 h 1127"/>
                <a:gd name="T20" fmla="*/ 1 w 344"/>
                <a:gd name="T21" fmla="*/ 1 h 1127"/>
                <a:gd name="T22" fmla="*/ 1 w 344"/>
                <a:gd name="T23" fmla="*/ 1 h 1127"/>
                <a:gd name="T24" fmla="*/ 1 w 344"/>
                <a:gd name="T25" fmla="*/ 1 h 1127"/>
                <a:gd name="T26" fmla="*/ 1 w 344"/>
                <a:gd name="T27" fmla="*/ 1 h 1127"/>
                <a:gd name="T28" fmla="*/ 1 w 344"/>
                <a:gd name="T29" fmla="*/ 1 h 1127"/>
                <a:gd name="T30" fmla="*/ 1 w 344"/>
                <a:gd name="T31" fmla="*/ 1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3" name="Freeform 21"/>
            <p:cNvSpPr>
              <a:spLocks/>
            </p:cNvSpPr>
            <p:nvPr/>
          </p:nvSpPr>
          <p:spPr bwMode="auto">
            <a:xfrm>
              <a:off x="283" y="3367"/>
              <a:ext cx="229" cy="107"/>
            </a:xfrm>
            <a:custGeom>
              <a:avLst/>
              <a:gdLst>
                <a:gd name="T0" fmla="*/ 0 w 459"/>
                <a:gd name="T1" fmla="*/ 0 h 215"/>
                <a:gd name="T2" fmla="*/ 0 w 459"/>
                <a:gd name="T3" fmla="*/ 0 h 215"/>
                <a:gd name="T4" fmla="*/ 0 w 459"/>
                <a:gd name="T5" fmla="*/ 0 h 215"/>
                <a:gd name="T6" fmla="*/ 0 w 459"/>
                <a:gd name="T7" fmla="*/ 0 h 215"/>
                <a:gd name="T8" fmla="*/ 0 w 459"/>
                <a:gd name="T9" fmla="*/ 0 h 215"/>
                <a:gd name="T10" fmla="*/ 0 w 459"/>
                <a:gd name="T11" fmla="*/ 0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4" name="Freeform 22"/>
            <p:cNvSpPr>
              <a:spLocks/>
            </p:cNvSpPr>
            <p:nvPr/>
          </p:nvSpPr>
          <p:spPr bwMode="auto">
            <a:xfrm>
              <a:off x="140" y="2472"/>
              <a:ext cx="241" cy="1374"/>
            </a:xfrm>
            <a:custGeom>
              <a:avLst/>
              <a:gdLst>
                <a:gd name="T0" fmla="*/ 0 w 483"/>
                <a:gd name="T1" fmla="*/ 1 h 2746"/>
                <a:gd name="T2" fmla="*/ 0 w 483"/>
                <a:gd name="T3" fmla="*/ 1 h 2746"/>
                <a:gd name="T4" fmla="*/ 0 w 483"/>
                <a:gd name="T5" fmla="*/ 1 h 2746"/>
                <a:gd name="T6" fmla="*/ 0 w 483"/>
                <a:gd name="T7" fmla="*/ 1 h 2746"/>
                <a:gd name="T8" fmla="*/ 0 w 483"/>
                <a:gd name="T9" fmla="*/ 1 h 2746"/>
                <a:gd name="T10" fmla="*/ 0 w 483"/>
                <a:gd name="T11" fmla="*/ 1 h 2746"/>
                <a:gd name="T12" fmla="*/ 0 w 483"/>
                <a:gd name="T13" fmla="*/ 1 h 2746"/>
                <a:gd name="T14" fmla="*/ 0 w 483"/>
                <a:gd name="T15" fmla="*/ 1 h 2746"/>
                <a:gd name="T16" fmla="*/ 0 w 483"/>
                <a:gd name="T17" fmla="*/ 1 h 2746"/>
                <a:gd name="T18" fmla="*/ 0 w 483"/>
                <a:gd name="T19" fmla="*/ 1 h 2746"/>
                <a:gd name="T20" fmla="*/ 0 w 483"/>
                <a:gd name="T21" fmla="*/ 1 h 2746"/>
                <a:gd name="T22" fmla="*/ 0 w 483"/>
                <a:gd name="T23" fmla="*/ 1 h 2746"/>
                <a:gd name="T24" fmla="*/ 0 w 483"/>
                <a:gd name="T25" fmla="*/ 1 h 2746"/>
                <a:gd name="T26" fmla="*/ 0 w 483"/>
                <a:gd name="T27" fmla="*/ 0 h 2746"/>
                <a:gd name="T28" fmla="*/ 0 w 483"/>
                <a:gd name="T29" fmla="*/ 1 h 2746"/>
                <a:gd name="T30" fmla="*/ 0 w 483"/>
                <a:gd name="T31" fmla="*/ 1 h 2746"/>
                <a:gd name="T32" fmla="*/ 0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5" name="Freeform 23"/>
            <p:cNvSpPr>
              <a:spLocks/>
            </p:cNvSpPr>
            <p:nvPr/>
          </p:nvSpPr>
          <p:spPr bwMode="auto">
            <a:xfrm>
              <a:off x="574" y="3824"/>
              <a:ext cx="1419" cy="85"/>
            </a:xfrm>
            <a:custGeom>
              <a:avLst/>
              <a:gdLst>
                <a:gd name="T0" fmla="*/ 1 w 2838"/>
                <a:gd name="T1" fmla="*/ 0 h 171"/>
                <a:gd name="T2" fmla="*/ 1 w 2838"/>
                <a:gd name="T3" fmla="*/ 0 h 171"/>
                <a:gd name="T4" fmla="*/ 1 w 2838"/>
                <a:gd name="T5" fmla="*/ 0 h 171"/>
                <a:gd name="T6" fmla="*/ 1 w 2838"/>
                <a:gd name="T7" fmla="*/ 0 h 171"/>
                <a:gd name="T8" fmla="*/ 1 w 2838"/>
                <a:gd name="T9" fmla="*/ 0 h 171"/>
                <a:gd name="T10" fmla="*/ 1 w 2838"/>
                <a:gd name="T11" fmla="*/ 0 h 171"/>
                <a:gd name="T12" fmla="*/ 1 w 2838"/>
                <a:gd name="T13" fmla="*/ 0 h 171"/>
                <a:gd name="T14" fmla="*/ 1 w 2838"/>
                <a:gd name="T15" fmla="*/ 0 h 171"/>
                <a:gd name="T16" fmla="*/ 1 w 2838"/>
                <a:gd name="T17" fmla="*/ 0 h 171"/>
                <a:gd name="T18" fmla="*/ 0 w 2838"/>
                <a:gd name="T19" fmla="*/ 0 h 171"/>
                <a:gd name="T20" fmla="*/ 1 w 2838"/>
                <a:gd name="T21" fmla="*/ 0 h 171"/>
                <a:gd name="T22" fmla="*/ 1 w 2838"/>
                <a:gd name="T23" fmla="*/ 0 h 171"/>
                <a:gd name="T24" fmla="*/ 1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6" name="Freeform 24"/>
            <p:cNvSpPr>
              <a:spLocks/>
            </p:cNvSpPr>
            <p:nvPr/>
          </p:nvSpPr>
          <p:spPr bwMode="auto">
            <a:xfrm>
              <a:off x="1950" y="2498"/>
              <a:ext cx="176" cy="1375"/>
            </a:xfrm>
            <a:custGeom>
              <a:avLst/>
              <a:gdLst>
                <a:gd name="T0" fmla="*/ 1 w 351"/>
                <a:gd name="T1" fmla="*/ 0 h 2751"/>
                <a:gd name="T2" fmla="*/ 1 w 351"/>
                <a:gd name="T3" fmla="*/ 0 h 2751"/>
                <a:gd name="T4" fmla="*/ 1 w 351"/>
                <a:gd name="T5" fmla="*/ 0 h 2751"/>
                <a:gd name="T6" fmla="*/ 1 w 351"/>
                <a:gd name="T7" fmla="*/ 0 h 2751"/>
                <a:gd name="T8" fmla="*/ 1 w 351"/>
                <a:gd name="T9" fmla="*/ 0 h 2751"/>
                <a:gd name="T10" fmla="*/ 1 w 351"/>
                <a:gd name="T11" fmla="*/ 0 h 2751"/>
                <a:gd name="T12" fmla="*/ 1 w 351"/>
                <a:gd name="T13" fmla="*/ 0 h 2751"/>
                <a:gd name="T14" fmla="*/ 1 w 351"/>
                <a:gd name="T15" fmla="*/ 0 h 2751"/>
                <a:gd name="T16" fmla="*/ 1 w 351"/>
                <a:gd name="T17" fmla="*/ 0 h 2751"/>
                <a:gd name="T18" fmla="*/ 0 w 351"/>
                <a:gd name="T19" fmla="*/ 0 h 2751"/>
                <a:gd name="T20" fmla="*/ 1 w 351"/>
                <a:gd name="T21" fmla="*/ 0 h 2751"/>
                <a:gd name="T22" fmla="*/ 1 w 351"/>
                <a:gd name="T23" fmla="*/ 0 h 2751"/>
                <a:gd name="T24" fmla="*/ 1 w 351"/>
                <a:gd name="T25" fmla="*/ 0 h 2751"/>
                <a:gd name="T26" fmla="*/ 1 w 351"/>
                <a:gd name="T27" fmla="*/ 0 h 2751"/>
                <a:gd name="T28" fmla="*/ 1 w 351"/>
                <a:gd name="T29" fmla="*/ 0 h 2751"/>
                <a:gd name="T30" fmla="*/ 1 w 351"/>
                <a:gd name="T31" fmla="*/ 0 h 2751"/>
                <a:gd name="T32" fmla="*/ 1 w 351"/>
                <a:gd name="T33" fmla="*/ 0 h 2751"/>
                <a:gd name="T34" fmla="*/ 1 w 351"/>
                <a:gd name="T35" fmla="*/ 0 h 2751"/>
                <a:gd name="T36" fmla="*/ 1 w 351"/>
                <a:gd name="T37" fmla="*/ 0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7" name="Freeform 25"/>
            <p:cNvSpPr>
              <a:spLocks/>
            </p:cNvSpPr>
            <p:nvPr/>
          </p:nvSpPr>
          <p:spPr bwMode="auto">
            <a:xfrm>
              <a:off x="1804" y="2491"/>
              <a:ext cx="294" cy="37"/>
            </a:xfrm>
            <a:custGeom>
              <a:avLst/>
              <a:gdLst>
                <a:gd name="T0" fmla="*/ 1 w 587"/>
                <a:gd name="T1" fmla="*/ 0 h 74"/>
                <a:gd name="T2" fmla="*/ 1 w 587"/>
                <a:gd name="T3" fmla="*/ 1 h 74"/>
                <a:gd name="T4" fmla="*/ 1 w 587"/>
                <a:gd name="T5" fmla="*/ 1 h 74"/>
                <a:gd name="T6" fmla="*/ 1 w 587"/>
                <a:gd name="T7" fmla="*/ 1 h 74"/>
                <a:gd name="T8" fmla="*/ 1 w 587"/>
                <a:gd name="T9" fmla="*/ 1 h 74"/>
                <a:gd name="T10" fmla="*/ 0 w 587"/>
                <a:gd name="T11" fmla="*/ 1 h 74"/>
                <a:gd name="T12" fmla="*/ 1 w 587"/>
                <a:gd name="T13" fmla="*/ 1 h 74"/>
                <a:gd name="T14" fmla="*/ 1 w 587"/>
                <a:gd name="T15" fmla="*/ 0 h 74"/>
                <a:gd name="T16" fmla="*/ 1 w 587"/>
                <a:gd name="T17" fmla="*/ 0 h 74"/>
                <a:gd name="T18" fmla="*/ 1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8" name="Freeform 26"/>
            <p:cNvSpPr>
              <a:spLocks/>
            </p:cNvSpPr>
            <p:nvPr/>
          </p:nvSpPr>
          <p:spPr bwMode="auto">
            <a:xfrm>
              <a:off x="408" y="2574"/>
              <a:ext cx="59" cy="860"/>
            </a:xfrm>
            <a:custGeom>
              <a:avLst/>
              <a:gdLst>
                <a:gd name="T0" fmla="*/ 0 w 117"/>
                <a:gd name="T1" fmla="*/ 1 h 1720"/>
                <a:gd name="T2" fmla="*/ 1 w 117"/>
                <a:gd name="T3" fmla="*/ 1 h 1720"/>
                <a:gd name="T4" fmla="*/ 1 w 117"/>
                <a:gd name="T5" fmla="*/ 1 h 1720"/>
                <a:gd name="T6" fmla="*/ 1 w 117"/>
                <a:gd name="T7" fmla="*/ 0 h 1720"/>
                <a:gd name="T8" fmla="*/ 1 w 117"/>
                <a:gd name="T9" fmla="*/ 1 h 1720"/>
                <a:gd name="T10" fmla="*/ 1 w 117"/>
                <a:gd name="T11" fmla="*/ 1 h 1720"/>
                <a:gd name="T12" fmla="*/ 0 w 117"/>
                <a:gd name="T13" fmla="*/ 1 h 1720"/>
                <a:gd name="T14" fmla="*/ 0 w 117"/>
                <a:gd name="T15" fmla="*/ 1 h 1720"/>
                <a:gd name="T16" fmla="*/ 0 w 117"/>
                <a:gd name="T17" fmla="*/ 1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79" name="Freeform 27"/>
            <p:cNvSpPr>
              <a:spLocks/>
            </p:cNvSpPr>
            <p:nvPr/>
          </p:nvSpPr>
          <p:spPr bwMode="auto">
            <a:xfrm>
              <a:off x="847" y="3697"/>
              <a:ext cx="1005" cy="45"/>
            </a:xfrm>
            <a:custGeom>
              <a:avLst/>
              <a:gdLst>
                <a:gd name="T0" fmla="*/ 1 w 2009"/>
                <a:gd name="T1" fmla="*/ 0 h 91"/>
                <a:gd name="T2" fmla="*/ 1 w 2009"/>
                <a:gd name="T3" fmla="*/ 0 h 91"/>
                <a:gd name="T4" fmla="*/ 1 w 2009"/>
                <a:gd name="T5" fmla="*/ 0 h 91"/>
                <a:gd name="T6" fmla="*/ 1 w 2009"/>
                <a:gd name="T7" fmla="*/ 0 h 91"/>
                <a:gd name="T8" fmla="*/ 1 w 2009"/>
                <a:gd name="T9" fmla="*/ 0 h 91"/>
                <a:gd name="T10" fmla="*/ 1 w 2009"/>
                <a:gd name="T11" fmla="*/ 0 h 91"/>
                <a:gd name="T12" fmla="*/ 1 w 2009"/>
                <a:gd name="T13" fmla="*/ 0 h 91"/>
                <a:gd name="T14" fmla="*/ 1 w 2009"/>
                <a:gd name="T15" fmla="*/ 0 h 91"/>
                <a:gd name="T16" fmla="*/ 0 w 2009"/>
                <a:gd name="T17" fmla="*/ 0 h 91"/>
                <a:gd name="T18" fmla="*/ 1 w 2009"/>
                <a:gd name="T19" fmla="*/ 0 h 91"/>
                <a:gd name="T20" fmla="*/ 1 w 2009"/>
                <a:gd name="T21" fmla="*/ 0 h 91"/>
                <a:gd name="T22" fmla="*/ 1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0" name="Freeform 28"/>
            <p:cNvSpPr>
              <a:spLocks/>
            </p:cNvSpPr>
            <p:nvPr/>
          </p:nvSpPr>
          <p:spPr bwMode="auto">
            <a:xfrm>
              <a:off x="663" y="2149"/>
              <a:ext cx="1833" cy="1583"/>
            </a:xfrm>
            <a:custGeom>
              <a:avLst/>
              <a:gdLst>
                <a:gd name="T0" fmla="*/ 0 w 3665"/>
                <a:gd name="T1" fmla="*/ 1 h 3164"/>
                <a:gd name="T2" fmla="*/ 1 w 3665"/>
                <a:gd name="T3" fmla="*/ 1 h 3164"/>
                <a:gd name="T4" fmla="*/ 1 w 3665"/>
                <a:gd name="T5" fmla="*/ 1 h 3164"/>
                <a:gd name="T6" fmla="*/ 1 w 3665"/>
                <a:gd name="T7" fmla="*/ 1 h 3164"/>
                <a:gd name="T8" fmla="*/ 1 w 3665"/>
                <a:gd name="T9" fmla="*/ 1 h 3164"/>
                <a:gd name="T10" fmla="*/ 1 w 3665"/>
                <a:gd name="T11" fmla="*/ 1 h 3164"/>
                <a:gd name="T12" fmla="*/ 1 w 3665"/>
                <a:gd name="T13" fmla="*/ 1 h 3164"/>
                <a:gd name="T14" fmla="*/ 1 w 3665"/>
                <a:gd name="T15" fmla="*/ 0 h 3164"/>
                <a:gd name="T16" fmla="*/ 1 w 3665"/>
                <a:gd name="T17" fmla="*/ 1 h 3164"/>
                <a:gd name="T18" fmla="*/ 1 w 3665"/>
                <a:gd name="T19" fmla="*/ 1 h 3164"/>
                <a:gd name="T20" fmla="*/ 1 w 3665"/>
                <a:gd name="T21" fmla="*/ 1 h 3164"/>
                <a:gd name="T22" fmla="*/ 1 w 3665"/>
                <a:gd name="T23" fmla="*/ 1 h 3164"/>
                <a:gd name="T24" fmla="*/ 1 w 3665"/>
                <a:gd name="T25" fmla="*/ 1 h 3164"/>
                <a:gd name="T26" fmla="*/ 1 w 3665"/>
                <a:gd name="T27" fmla="*/ 1 h 3164"/>
                <a:gd name="T28" fmla="*/ 1 w 3665"/>
                <a:gd name="T29" fmla="*/ 1 h 3164"/>
                <a:gd name="T30" fmla="*/ 1 w 3665"/>
                <a:gd name="T31" fmla="*/ 1 h 3164"/>
                <a:gd name="T32" fmla="*/ 1 w 3665"/>
                <a:gd name="T33" fmla="*/ 1 h 3164"/>
                <a:gd name="T34" fmla="*/ 1 w 3665"/>
                <a:gd name="T35" fmla="*/ 1 h 3164"/>
                <a:gd name="T36" fmla="*/ 1 w 3665"/>
                <a:gd name="T37" fmla="*/ 1 h 3164"/>
                <a:gd name="T38" fmla="*/ 1 w 3665"/>
                <a:gd name="T39" fmla="*/ 1 h 3164"/>
                <a:gd name="T40" fmla="*/ 1 w 3665"/>
                <a:gd name="T41" fmla="*/ 1 h 3164"/>
                <a:gd name="T42" fmla="*/ 1 w 3665"/>
                <a:gd name="T43" fmla="*/ 1 h 3164"/>
                <a:gd name="T44" fmla="*/ 1 w 3665"/>
                <a:gd name="T45" fmla="*/ 1 h 3164"/>
                <a:gd name="T46" fmla="*/ 1 w 3665"/>
                <a:gd name="T47" fmla="*/ 1 h 3164"/>
                <a:gd name="T48" fmla="*/ 1 w 3665"/>
                <a:gd name="T49" fmla="*/ 1 h 3164"/>
                <a:gd name="T50" fmla="*/ 1 w 3665"/>
                <a:gd name="T51" fmla="*/ 1 h 3164"/>
                <a:gd name="T52" fmla="*/ 1 w 3665"/>
                <a:gd name="T53" fmla="*/ 1 h 3164"/>
                <a:gd name="T54" fmla="*/ 1 w 3665"/>
                <a:gd name="T55" fmla="*/ 1 h 3164"/>
                <a:gd name="T56" fmla="*/ 1 w 3665"/>
                <a:gd name="T57" fmla="*/ 1 h 3164"/>
                <a:gd name="T58" fmla="*/ 1 w 3665"/>
                <a:gd name="T59" fmla="*/ 1 h 3164"/>
                <a:gd name="T60" fmla="*/ 1 w 3665"/>
                <a:gd name="T61" fmla="*/ 1 h 3164"/>
                <a:gd name="T62" fmla="*/ 1 w 3665"/>
                <a:gd name="T63" fmla="*/ 1 h 3164"/>
                <a:gd name="T64" fmla="*/ 1 w 3665"/>
                <a:gd name="T65" fmla="*/ 1 h 3164"/>
                <a:gd name="T66" fmla="*/ 1 w 3665"/>
                <a:gd name="T67" fmla="*/ 1 h 3164"/>
                <a:gd name="T68" fmla="*/ 1 w 3665"/>
                <a:gd name="T69" fmla="*/ 1 h 3164"/>
                <a:gd name="T70" fmla="*/ 1 w 3665"/>
                <a:gd name="T71" fmla="*/ 1 h 3164"/>
                <a:gd name="T72" fmla="*/ 1 w 3665"/>
                <a:gd name="T73" fmla="*/ 1 h 3164"/>
                <a:gd name="T74" fmla="*/ 1 w 3665"/>
                <a:gd name="T75" fmla="*/ 1 h 3164"/>
                <a:gd name="T76" fmla="*/ 1 w 3665"/>
                <a:gd name="T77" fmla="*/ 1 h 3164"/>
                <a:gd name="T78" fmla="*/ 1 w 3665"/>
                <a:gd name="T79" fmla="*/ 1 h 3164"/>
                <a:gd name="T80" fmla="*/ 1 w 3665"/>
                <a:gd name="T81" fmla="*/ 1 h 3164"/>
                <a:gd name="T82" fmla="*/ 1 w 3665"/>
                <a:gd name="T83" fmla="*/ 1 h 3164"/>
                <a:gd name="T84" fmla="*/ 1 w 3665"/>
                <a:gd name="T85" fmla="*/ 1 h 3164"/>
                <a:gd name="T86" fmla="*/ 1 w 3665"/>
                <a:gd name="T87" fmla="*/ 1 h 3164"/>
                <a:gd name="T88" fmla="*/ 1 w 3665"/>
                <a:gd name="T89" fmla="*/ 1 h 3164"/>
                <a:gd name="T90" fmla="*/ 1 w 3665"/>
                <a:gd name="T91" fmla="*/ 1 h 3164"/>
                <a:gd name="T92" fmla="*/ 1 w 3665"/>
                <a:gd name="T93" fmla="*/ 1 h 3164"/>
                <a:gd name="T94" fmla="*/ 1 w 3665"/>
                <a:gd name="T95" fmla="*/ 1 h 3164"/>
                <a:gd name="T96" fmla="*/ 0 w 3665"/>
                <a:gd name="T97" fmla="*/ 1 h 3164"/>
                <a:gd name="T98" fmla="*/ 0 w 3665"/>
                <a:gd name="T99" fmla="*/ 1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1" name="Freeform 29"/>
            <p:cNvSpPr>
              <a:spLocks/>
            </p:cNvSpPr>
            <p:nvPr/>
          </p:nvSpPr>
          <p:spPr bwMode="auto">
            <a:xfrm>
              <a:off x="449" y="2750"/>
              <a:ext cx="357" cy="245"/>
            </a:xfrm>
            <a:custGeom>
              <a:avLst/>
              <a:gdLst>
                <a:gd name="T0" fmla="*/ 0 w 715"/>
                <a:gd name="T1" fmla="*/ 0 h 490"/>
                <a:gd name="T2" fmla="*/ 0 w 715"/>
                <a:gd name="T3" fmla="*/ 1 h 490"/>
                <a:gd name="T4" fmla="*/ 0 w 715"/>
                <a:gd name="T5" fmla="*/ 1 h 490"/>
                <a:gd name="T6" fmla="*/ 0 w 715"/>
                <a:gd name="T7" fmla="*/ 1 h 490"/>
                <a:gd name="T8" fmla="*/ 0 w 715"/>
                <a:gd name="T9" fmla="*/ 1 h 490"/>
                <a:gd name="T10" fmla="*/ 0 w 715"/>
                <a:gd name="T11" fmla="*/ 1 h 490"/>
                <a:gd name="T12" fmla="*/ 0 w 715"/>
                <a:gd name="T13" fmla="*/ 1 h 490"/>
                <a:gd name="T14" fmla="*/ 0 w 715"/>
                <a:gd name="T15" fmla="*/ 1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2" name="Freeform 30"/>
            <p:cNvSpPr>
              <a:spLocks/>
            </p:cNvSpPr>
            <p:nvPr/>
          </p:nvSpPr>
          <p:spPr bwMode="auto">
            <a:xfrm>
              <a:off x="449" y="2832"/>
              <a:ext cx="309" cy="246"/>
            </a:xfrm>
            <a:custGeom>
              <a:avLst/>
              <a:gdLst>
                <a:gd name="T0" fmla="*/ 0 w 620"/>
                <a:gd name="T1" fmla="*/ 0 h 493"/>
                <a:gd name="T2" fmla="*/ 0 w 620"/>
                <a:gd name="T3" fmla="*/ 0 h 493"/>
                <a:gd name="T4" fmla="*/ 0 w 620"/>
                <a:gd name="T5" fmla="*/ 0 h 493"/>
                <a:gd name="T6" fmla="*/ 0 w 620"/>
                <a:gd name="T7" fmla="*/ 0 h 493"/>
                <a:gd name="T8" fmla="*/ 0 w 620"/>
                <a:gd name="T9" fmla="*/ 0 h 493"/>
                <a:gd name="T10" fmla="*/ 0 w 620"/>
                <a:gd name="T11" fmla="*/ 0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3" name="Freeform 31"/>
            <p:cNvSpPr>
              <a:spLocks/>
            </p:cNvSpPr>
            <p:nvPr/>
          </p:nvSpPr>
          <p:spPr bwMode="auto">
            <a:xfrm>
              <a:off x="1132" y="3240"/>
              <a:ext cx="614" cy="466"/>
            </a:xfrm>
            <a:custGeom>
              <a:avLst/>
              <a:gdLst>
                <a:gd name="T0" fmla="*/ 1 w 1228"/>
                <a:gd name="T1" fmla="*/ 0 h 931"/>
                <a:gd name="T2" fmla="*/ 1 w 1228"/>
                <a:gd name="T3" fmla="*/ 1 h 931"/>
                <a:gd name="T4" fmla="*/ 1 w 1228"/>
                <a:gd name="T5" fmla="*/ 1 h 931"/>
                <a:gd name="T6" fmla="*/ 1 w 1228"/>
                <a:gd name="T7" fmla="*/ 1 h 931"/>
                <a:gd name="T8" fmla="*/ 1 w 1228"/>
                <a:gd name="T9" fmla="*/ 1 h 931"/>
                <a:gd name="T10" fmla="*/ 1 w 1228"/>
                <a:gd name="T11" fmla="*/ 1 h 931"/>
                <a:gd name="T12" fmla="*/ 1 w 1228"/>
                <a:gd name="T13" fmla="*/ 1 h 931"/>
                <a:gd name="T14" fmla="*/ 1 w 1228"/>
                <a:gd name="T15" fmla="*/ 1 h 931"/>
                <a:gd name="T16" fmla="*/ 1 w 1228"/>
                <a:gd name="T17" fmla="*/ 1 h 931"/>
                <a:gd name="T18" fmla="*/ 1 w 1228"/>
                <a:gd name="T19" fmla="*/ 1 h 931"/>
                <a:gd name="T20" fmla="*/ 1 w 1228"/>
                <a:gd name="T21" fmla="*/ 1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4" name="Freeform 32"/>
            <p:cNvSpPr>
              <a:spLocks/>
            </p:cNvSpPr>
            <p:nvPr/>
          </p:nvSpPr>
          <p:spPr bwMode="auto">
            <a:xfrm>
              <a:off x="1162" y="3182"/>
              <a:ext cx="661" cy="520"/>
            </a:xfrm>
            <a:custGeom>
              <a:avLst/>
              <a:gdLst>
                <a:gd name="T0" fmla="*/ 0 w 1323"/>
                <a:gd name="T1" fmla="*/ 1 h 1039"/>
                <a:gd name="T2" fmla="*/ 0 w 1323"/>
                <a:gd name="T3" fmla="*/ 1 h 1039"/>
                <a:gd name="T4" fmla="*/ 0 w 1323"/>
                <a:gd name="T5" fmla="*/ 1 h 1039"/>
                <a:gd name="T6" fmla="*/ 0 w 1323"/>
                <a:gd name="T7" fmla="*/ 1 h 1039"/>
                <a:gd name="T8" fmla="*/ 0 w 1323"/>
                <a:gd name="T9" fmla="*/ 1 h 1039"/>
                <a:gd name="T10" fmla="*/ 0 w 1323"/>
                <a:gd name="T11" fmla="*/ 1 h 1039"/>
                <a:gd name="T12" fmla="*/ 0 w 1323"/>
                <a:gd name="T13" fmla="*/ 1 h 1039"/>
                <a:gd name="T14" fmla="*/ 0 w 1323"/>
                <a:gd name="T15" fmla="*/ 1 h 1039"/>
                <a:gd name="T16" fmla="*/ 0 w 1323"/>
                <a:gd name="T17" fmla="*/ 1 h 1039"/>
                <a:gd name="T18" fmla="*/ 0 w 1323"/>
                <a:gd name="T19" fmla="*/ 0 h 1039"/>
                <a:gd name="T20" fmla="*/ 0 w 1323"/>
                <a:gd name="T21" fmla="*/ 1 h 1039"/>
                <a:gd name="T22" fmla="*/ 0 w 1323"/>
                <a:gd name="T23" fmla="*/ 0 h 1039"/>
                <a:gd name="T24" fmla="*/ 0 w 1323"/>
                <a:gd name="T25" fmla="*/ 1 h 1039"/>
                <a:gd name="T26" fmla="*/ 0 w 1323"/>
                <a:gd name="T27" fmla="*/ 1 h 1039"/>
                <a:gd name="T28" fmla="*/ 0 w 1323"/>
                <a:gd name="T29" fmla="*/ 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5" name="Freeform 33"/>
            <p:cNvSpPr>
              <a:spLocks/>
            </p:cNvSpPr>
            <p:nvPr/>
          </p:nvSpPr>
          <p:spPr bwMode="auto">
            <a:xfrm>
              <a:off x="441" y="2605"/>
              <a:ext cx="995" cy="38"/>
            </a:xfrm>
            <a:custGeom>
              <a:avLst/>
              <a:gdLst>
                <a:gd name="T0" fmla="*/ 0 w 1990"/>
                <a:gd name="T1" fmla="*/ 0 h 78"/>
                <a:gd name="T2" fmla="*/ 1 w 1990"/>
                <a:gd name="T3" fmla="*/ 0 h 78"/>
                <a:gd name="T4" fmla="*/ 1 w 1990"/>
                <a:gd name="T5" fmla="*/ 0 h 78"/>
                <a:gd name="T6" fmla="*/ 1 w 1990"/>
                <a:gd name="T7" fmla="*/ 0 h 78"/>
                <a:gd name="T8" fmla="*/ 1 w 1990"/>
                <a:gd name="T9" fmla="*/ 0 h 78"/>
                <a:gd name="T10" fmla="*/ 1 w 1990"/>
                <a:gd name="T11" fmla="*/ 0 h 78"/>
                <a:gd name="T12" fmla="*/ 1 w 1990"/>
                <a:gd name="T13" fmla="*/ 0 h 78"/>
                <a:gd name="T14" fmla="*/ 1 w 1990"/>
                <a:gd name="T15" fmla="*/ 0 h 78"/>
                <a:gd name="T16" fmla="*/ 1 w 1990"/>
                <a:gd name="T17" fmla="*/ 0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6" name="Freeform 34"/>
            <p:cNvSpPr>
              <a:spLocks/>
            </p:cNvSpPr>
            <p:nvPr/>
          </p:nvSpPr>
          <p:spPr bwMode="auto">
            <a:xfrm>
              <a:off x="1683" y="2639"/>
              <a:ext cx="189" cy="36"/>
            </a:xfrm>
            <a:custGeom>
              <a:avLst/>
              <a:gdLst>
                <a:gd name="T0" fmla="*/ 1 w 378"/>
                <a:gd name="T1" fmla="*/ 0 h 73"/>
                <a:gd name="T2" fmla="*/ 1 w 378"/>
                <a:gd name="T3" fmla="*/ 0 h 73"/>
                <a:gd name="T4" fmla="*/ 1 w 378"/>
                <a:gd name="T5" fmla="*/ 0 h 73"/>
                <a:gd name="T6" fmla="*/ 0 w 378"/>
                <a:gd name="T7" fmla="*/ 0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7" name="Freeform 35"/>
            <p:cNvSpPr>
              <a:spLocks/>
            </p:cNvSpPr>
            <p:nvPr/>
          </p:nvSpPr>
          <p:spPr bwMode="auto">
            <a:xfrm>
              <a:off x="490" y="2796"/>
              <a:ext cx="763" cy="29"/>
            </a:xfrm>
            <a:custGeom>
              <a:avLst/>
              <a:gdLst>
                <a:gd name="T0" fmla="*/ 0 w 1526"/>
                <a:gd name="T1" fmla="*/ 1 h 57"/>
                <a:gd name="T2" fmla="*/ 1 w 1526"/>
                <a:gd name="T3" fmla="*/ 1 h 57"/>
                <a:gd name="T4" fmla="*/ 1 w 1526"/>
                <a:gd name="T5" fmla="*/ 0 h 57"/>
                <a:gd name="T6" fmla="*/ 1 w 1526"/>
                <a:gd name="T7" fmla="*/ 1 h 57"/>
                <a:gd name="T8" fmla="*/ 1 w 1526"/>
                <a:gd name="T9" fmla="*/ 1 h 57"/>
                <a:gd name="T10" fmla="*/ 1 w 1526"/>
                <a:gd name="T11" fmla="*/ 1 h 57"/>
                <a:gd name="T12" fmla="*/ 1 w 1526"/>
                <a:gd name="T13" fmla="*/ 1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8" name="Freeform 36"/>
            <p:cNvSpPr>
              <a:spLocks/>
            </p:cNvSpPr>
            <p:nvPr/>
          </p:nvSpPr>
          <p:spPr bwMode="auto">
            <a:xfrm>
              <a:off x="1543" y="2833"/>
              <a:ext cx="310" cy="19"/>
            </a:xfrm>
            <a:custGeom>
              <a:avLst/>
              <a:gdLst>
                <a:gd name="T0" fmla="*/ 1 w 620"/>
                <a:gd name="T1" fmla="*/ 0 h 38"/>
                <a:gd name="T2" fmla="*/ 1 w 620"/>
                <a:gd name="T3" fmla="*/ 0 h 38"/>
                <a:gd name="T4" fmla="*/ 1 w 620"/>
                <a:gd name="T5" fmla="*/ 1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89" name="Freeform 37"/>
            <p:cNvSpPr>
              <a:spLocks/>
            </p:cNvSpPr>
            <p:nvPr/>
          </p:nvSpPr>
          <p:spPr bwMode="auto">
            <a:xfrm>
              <a:off x="433" y="3009"/>
              <a:ext cx="177" cy="19"/>
            </a:xfrm>
            <a:custGeom>
              <a:avLst/>
              <a:gdLst>
                <a:gd name="T0" fmla="*/ 1 w 353"/>
                <a:gd name="T1" fmla="*/ 0 h 38"/>
                <a:gd name="T2" fmla="*/ 1 w 353"/>
                <a:gd name="T3" fmla="*/ 0 h 38"/>
                <a:gd name="T4" fmla="*/ 1 w 353"/>
                <a:gd name="T5" fmla="*/ 1 h 38"/>
                <a:gd name="T6" fmla="*/ 0 w 353"/>
                <a:gd name="T7" fmla="*/ 1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0" name="Freeform 38"/>
            <p:cNvSpPr>
              <a:spLocks/>
            </p:cNvSpPr>
            <p:nvPr/>
          </p:nvSpPr>
          <p:spPr bwMode="auto">
            <a:xfrm>
              <a:off x="940" y="2996"/>
              <a:ext cx="124" cy="28"/>
            </a:xfrm>
            <a:custGeom>
              <a:avLst/>
              <a:gdLst>
                <a:gd name="T0" fmla="*/ 0 w 247"/>
                <a:gd name="T1" fmla="*/ 1 h 55"/>
                <a:gd name="T2" fmla="*/ 1 w 247"/>
                <a:gd name="T3" fmla="*/ 0 h 55"/>
                <a:gd name="T4" fmla="*/ 1 w 247"/>
                <a:gd name="T5" fmla="*/ 1 h 55"/>
                <a:gd name="T6" fmla="*/ 1 w 247"/>
                <a:gd name="T7" fmla="*/ 1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1" name="Freeform 39"/>
            <p:cNvSpPr>
              <a:spLocks/>
            </p:cNvSpPr>
            <p:nvPr/>
          </p:nvSpPr>
          <p:spPr bwMode="auto">
            <a:xfrm>
              <a:off x="1356" y="3013"/>
              <a:ext cx="506" cy="27"/>
            </a:xfrm>
            <a:custGeom>
              <a:avLst/>
              <a:gdLst>
                <a:gd name="T0" fmla="*/ 1 w 1011"/>
                <a:gd name="T1" fmla="*/ 1 h 54"/>
                <a:gd name="T2" fmla="*/ 1 w 1011"/>
                <a:gd name="T3" fmla="*/ 0 h 54"/>
                <a:gd name="T4" fmla="*/ 1 w 1011"/>
                <a:gd name="T5" fmla="*/ 1 h 54"/>
                <a:gd name="T6" fmla="*/ 1 w 1011"/>
                <a:gd name="T7" fmla="*/ 1 h 54"/>
                <a:gd name="T8" fmla="*/ 0 w 1011"/>
                <a:gd name="T9" fmla="*/ 1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2" name="Freeform 40"/>
            <p:cNvSpPr>
              <a:spLocks/>
            </p:cNvSpPr>
            <p:nvPr/>
          </p:nvSpPr>
          <p:spPr bwMode="auto">
            <a:xfrm>
              <a:off x="441" y="3206"/>
              <a:ext cx="194" cy="22"/>
            </a:xfrm>
            <a:custGeom>
              <a:avLst/>
              <a:gdLst>
                <a:gd name="T0" fmla="*/ 1 w 388"/>
                <a:gd name="T1" fmla="*/ 0 h 44"/>
                <a:gd name="T2" fmla="*/ 1 w 388"/>
                <a:gd name="T3" fmla="*/ 1 h 44"/>
                <a:gd name="T4" fmla="*/ 1 w 388"/>
                <a:gd name="T5" fmla="*/ 1 h 44"/>
                <a:gd name="T6" fmla="*/ 1 w 388"/>
                <a:gd name="T7" fmla="*/ 1 h 44"/>
                <a:gd name="T8" fmla="*/ 0 w 388"/>
                <a:gd name="T9" fmla="*/ 1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3" name="Freeform 41"/>
            <p:cNvSpPr>
              <a:spLocks/>
            </p:cNvSpPr>
            <p:nvPr/>
          </p:nvSpPr>
          <p:spPr bwMode="auto">
            <a:xfrm>
              <a:off x="1197" y="3203"/>
              <a:ext cx="94" cy="17"/>
            </a:xfrm>
            <a:custGeom>
              <a:avLst/>
              <a:gdLst>
                <a:gd name="T0" fmla="*/ 0 w 189"/>
                <a:gd name="T1" fmla="*/ 1 h 34"/>
                <a:gd name="T2" fmla="*/ 0 w 189"/>
                <a:gd name="T3" fmla="*/ 0 h 34"/>
                <a:gd name="T4" fmla="*/ 0 w 189"/>
                <a:gd name="T5" fmla="*/ 1 h 34"/>
                <a:gd name="T6" fmla="*/ 0 w 189"/>
                <a:gd name="T7" fmla="*/ 1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4" name="Freeform 42"/>
            <p:cNvSpPr>
              <a:spLocks/>
            </p:cNvSpPr>
            <p:nvPr/>
          </p:nvSpPr>
          <p:spPr bwMode="auto">
            <a:xfrm>
              <a:off x="1327" y="3203"/>
              <a:ext cx="528" cy="33"/>
            </a:xfrm>
            <a:custGeom>
              <a:avLst/>
              <a:gdLst>
                <a:gd name="T0" fmla="*/ 0 w 1057"/>
                <a:gd name="T1" fmla="*/ 0 h 64"/>
                <a:gd name="T2" fmla="*/ 0 w 1057"/>
                <a:gd name="T3" fmla="*/ 1 h 64"/>
                <a:gd name="T4" fmla="*/ 0 w 1057"/>
                <a:gd name="T5" fmla="*/ 1 h 64"/>
                <a:gd name="T6" fmla="*/ 0 w 1057"/>
                <a:gd name="T7" fmla="*/ 1 h 64"/>
                <a:gd name="T8" fmla="*/ 0 w 1057"/>
                <a:gd name="T9" fmla="*/ 1 h 64"/>
                <a:gd name="T10" fmla="*/ 0 w 1057"/>
                <a:gd name="T11" fmla="*/ 1 h 64"/>
                <a:gd name="T12" fmla="*/ 0 w 1057"/>
                <a:gd name="T13" fmla="*/ 1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5" name="Freeform 43"/>
            <p:cNvSpPr>
              <a:spLocks/>
            </p:cNvSpPr>
            <p:nvPr/>
          </p:nvSpPr>
          <p:spPr bwMode="auto">
            <a:xfrm>
              <a:off x="676" y="3477"/>
              <a:ext cx="959" cy="31"/>
            </a:xfrm>
            <a:custGeom>
              <a:avLst/>
              <a:gdLst>
                <a:gd name="T0" fmla="*/ 0 w 1918"/>
                <a:gd name="T1" fmla="*/ 0 h 63"/>
                <a:gd name="T2" fmla="*/ 1 w 1918"/>
                <a:gd name="T3" fmla="*/ 0 h 63"/>
                <a:gd name="T4" fmla="*/ 1 w 1918"/>
                <a:gd name="T5" fmla="*/ 0 h 63"/>
                <a:gd name="T6" fmla="*/ 1 w 1918"/>
                <a:gd name="T7" fmla="*/ 0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6" name="Freeform 44"/>
            <p:cNvSpPr>
              <a:spLocks/>
            </p:cNvSpPr>
            <p:nvPr/>
          </p:nvSpPr>
          <p:spPr bwMode="auto">
            <a:xfrm>
              <a:off x="1685" y="3482"/>
              <a:ext cx="158" cy="24"/>
            </a:xfrm>
            <a:custGeom>
              <a:avLst/>
              <a:gdLst>
                <a:gd name="T0" fmla="*/ 0 w 316"/>
                <a:gd name="T1" fmla="*/ 0 h 50"/>
                <a:gd name="T2" fmla="*/ 1 w 316"/>
                <a:gd name="T3" fmla="*/ 0 h 50"/>
                <a:gd name="T4" fmla="*/ 1 w 316"/>
                <a:gd name="T5" fmla="*/ 0 h 50"/>
                <a:gd name="T6" fmla="*/ 1 w 316"/>
                <a:gd name="T7" fmla="*/ 0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7" name="Freeform 45"/>
            <p:cNvSpPr>
              <a:spLocks/>
            </p:cNvSpPr>
            <p:nvPr/>
          </p:nvSpPr>
          <p:spPr bwMode="auto">
            <a:xfrm>
              <a:off x="0" y="3169"/>
              <a:ext cx="1716" cy="1132"/>
            </a:xfrm>
            <a:custGeom>
              <a:avLst/>
              <a:gdLst>
                <a:gd name="T0" fmla="*/ 1 w 3431"/>
                <a:gd name="T1" fmla="*/ 1 h 2264"/>
                <a:gd name="T2" fmla="*/ 1 w 3431"/>
                <a:gd name="T3" fmla="*/ 1 h 2264"/>
                <a:gd name="T4" fmla="*/ 1 w 3431"/>
                <a:gd name="T5" fmla="*/ 1 h 2264"/>
                <a:gd name="T6" fmla="*/ 1 w 3431"/>
                <a:gd name="T7" fmla="*/ 1 h 2264"/>
                <a:gd name="T8" fmla="*/ 1 w 3431"/>
                <a:gd name="T9" fmla="*/ 1 h 2264"/>
                <a:gd name="T10" fmla="*/ 1 w 3431"/>
                <a:gd name="T11" fmla="*/ 1 h 2264"/>
                <a:gd name="T12" fmla="*/ 1 w 3431"/>
                <a:gd name="T13" fmla="*/ 1 h 2264"/>
                <a:gd name="T14" fmla="*/ 1 w 3431"/>
                <a:gd name="T15" fmla="*/ 1 h 2264"/>
                <a:gd name="T16" fmla="*/ 1 w 3431"/>
                <a:gd name="T17" fmla="*/ 1 h 2264"/>
                <a:gd name="T18" fmla="*/ 1 w 3431"/>
                <a:gd name="T19" fmla="*/ 1 h 2264"/>
                <a:gd name="T20" fmla="*/ 1 w 3431"/>
                <a:gd name="T21" fmla="*/ 1 h 2264"/>
                <a:gd name="T22" fmla="*/ 1 w 3431"/>
                <a:gd name="T23" fmla="*/ 1 h 2264"/>
                <a:gd name="T24" fmla="*/ 1 w 3431"/>
                <a:gd name="T25" fmla="*/ 1 h 2264"/>
                <a:gd name="T26" fmla="*/ 1 w 3431"/>
                <a:gd name="T27" fmla="*/ 1 h 2264"/>
                <a:gd name="T28" fmla="*/ 1 w 3431"/>
                <a:gd name="T29" fmla="*/ 1 h 2264"/>
                <a:gd name="T30" fmla="*/ 1 w 3431"/>
                <a:gd name="T31" fmla="*/ 1 h 2264"/>
                <a:gd name="T32" fmla="*/ 1 w 3431"/>
                <a:gd name="T33" fmla="*/ 1 h 2264"/>
                <a:gd name="T34" fmla="*/ 0 w 3431"/>
                <a:gd name="T35" fmla="*/ 1 h 2264"/>
                <a:gd name="T36" fmla="*/ 1 w 3431"/>
                <a:gd name="T37" fmla="*/ 1 h 2264"/>
                <a:gd name="T38" fmla="*/ 1 w 3431"/>
                <a:gd name="T39" fmla="*/ 1 h 2264"/>
                <a:gd name="T40" fmla="*/ 1 w 3431"/>
                <a:gd name="T41" fmla="*/ 1 h 2264"/>
                <a:gd name="T42" fmla="*/ 1 w 3431"/>
                <a:gd name="T43" fmla="*/ 0 h 2264"/>
                <a:gd name="T44" fmla="*/ 1 w 3431"/>
                <a:gd name="T45" fmla="*/ 1 h 2264"/>
                <a:gd name="T46" fmla="*/ 1 w 3431"/>
                <a:gd name="T47" fmla="*/ 1 h 2264"/>
                <a:gd name="T48" fmla="*/ 1 w 3431"/>
                <a:gd name="T49" fmla="*/ 1 h 2264"/>
                <a:gd name="T50" fmla="*/ 1 w 3431"/>
                <a:gd name="T51" fmla="*/ 1 h 2264"/>
                <a:gd name="T52" fmla="*/ 1 w 3431"/>
                <a:gd name="T53" fmla="*/ 1 h 2264"/>
                <a:gd name="T54" fmla="*/ 1 w 3431"/>
                <a:gd name="T55" fmla="*/ 1 h 2264"/>
                <a:gd name="T56" fmla="*/ 1 w 3431"/>
                <a:gd name="T57" fmla="*/ 1 h 2264"/>
                <a:gd name="T58" fmla="*/ 1 w 3431"/>
                <a:gd name="T59" fmla="*/ 1 h 2264"/>
                <a:gd name="T60" fmla="*/ 1 w 3431"/>
                <a:gd name="T61" fmla="*/ 1 h 2264"/>
                <a:gd name="T62" fmla="*/ 1 w 3431"/>
                <a:gd name="T63" fmla="*/ 1 h 2264"/>
                <a:gd name="T64" fmla="*/ 1 w 3431"/>
                <a:gd name="T65" fmla="*/ 1 h 2264"/>
                <a:gd name="T66" fmla="*/ 1 w 3431"/>
                <a:gd name="T67" fmla="*/ 1 h 2264"/>
                <a:gd name="T68" fmla="*/ 1 w 3431"/>
                <a:gd name="T69" fmla="*/ 1 h 2264"/>
                <a:gd name="T70" fmla="*/ 1 w 3431"/>
                <a:gd name="T71" fmla="*/ 1 h 2264"/>
                <a:gd name="T72" fmla="*/ 1 w 3431"/>
                <a:gd name="T73" fmla="*/ 1 h 2264"/>
                <a:gd name="T74" fmla="*/ 1 w 3431"/>
                <a:gd name="T75" fmla="*/ 1 h 2264"/>
                <a:gd name="T76" fmla="*/ 1 w 3431"/>
                <a:gd name="T77" fmla="*/ 1 h 2264"/>
                <a:gd name="T78" fmla="*/ 1 w 3431"/>
                <a:gd name="T79" fmla="*/ 1 h 2264"/>
                <a:gd name="T80" fmla="*/ 1 w 3431"/>
                <a:gd name="T81" fmla="*/ 1 h 2264"/>
                <a:gd name="T82" fmla="*/ 1 w 3431"/>
                <a:gd name="T83" fmla="*/ 1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8" name="Freeform 46"/>
            <p:cNvSpPr>
              <a:spLocks/>
            </p:cNvSpPr>
            <p:nvPr/>
          </p:nvSpPr>
          <p:spPr bwMode="auto">
            <a:xfrm>
              <a:off x="794" y="2287"/>
              <a:ext cx="1214" cy="1133"/>
            </a:xfrm>
            <a:custGeom>
              <a:avLst/>
              <a:gdLst>
                <a:gd name="T0" fmla="*/ 0 w 2430"/>
                <a:gd name="T1" fmla="*/ 1 h 2266"/>
                <a:gd name="T2" fmla="*/ 0 w 2430"/>
                <a:gd name="T3" fmla="*/ 1 h 2266"/>
                <a:gd name="T4" fmla="*/ 0 w 2430"/>
                <a:gd name="T5" fmla="*/ 1 h 2266"/>
                <a:gd name="T6" fmla="*/ 0 w 2430"/>
                <a:gd name="T7" fmla="*/ 1 h 2266"/>
                <a:gd name="T8" fmla="*/ 0 w 2430"/>
                <a:gd name="T9" fmla="*/ 1 h 2266"/>
                <a:gd name="T10" fmla="*/ 0 w 2430"/>
                <a:gd name="T11" fmla="*/ 1 h 2266"/>
                <a:gd name="T12" fmla="*/ 0 w 2430"/>
                <a:gd name="T13" fmla="*/ 1 h 2266"/>
                <a:gd name="T14" fmla="*/ 0 w 2430"/>
                <a:gd name="T15" fmla="*/ 1 h 2266"/>
                <a:gd name="T16" fmla="*/ 0 w 2430"/>
                <a:gd name="T17" fmla="*/ 1 h 2266"/>
                <a:gd name="T18" fmla="*/ 0 w 2430"/>
                <a:gd name="T19" fmla="*/ 1 h 2266"/>
                <a:gd name="T20" fmla="*/ 0 w 2430"/>
                <a:gd name="T21" fmla="*/ 1 h 2266"/>
                <a:gd name="T22" fmla="*/ 0 w 2430"/>
                <a:gd name="T23" fmla="*/ 1 h 2266"/>
                <a:gd name="T24" fmla="*/ 0 w 2430"/>
                <a:gd name="T25" fmla="*/ 1 h 2266"/>
                <a:gd name="T26" fmla="*/ 0 w 2430"/>
                <a:gd name="T27" fmla="*/ 1 h 2266"/>
                <a:gd name="T28" fmla="*/ 0 w 2430"/>
                <a:gd name="T29" fmla="*/ 1 h 2266"/>
                <a:gd name="T30" fmla="*/ 0 w 2430"/>
                <a:gd name="T31" fmla="*/ 1 h 2266"/>
                <a:gd name="T32" fmla="*/ 0 w 2430"/>
                <a:gd name="T33" fmla="*/ 1 h 2266"/>
                <a:gd name="T34" fmla="*/ 0 w 2430"/>
                <a:gd name="T35" fmla="*/ 1 h 2266"/>
                <a:gd name="T36" fmla="*/ 0 w 2430"/>
                <a:gd name="T37" fmla="*/ 1 h 2266"/>
                <a:gd name="T38" fmla="*/ 0 w 2430"/>
                <a:gd name="T39" fmla="*/ 1 h 2266"/>
                <a:gd name="T40" fmla="*/ 0 w 2430"/>
                <a:gd name="T41" fmla="*/ 0 h 2266"/>
                <a:gd name="T42" fmla="*/ 0 w 2430"/>
                <a:gd name="T43" fmla="*/ 1 h 2266"/>
                <a:gd name="T44" fmla="*/ 0 w 2430"/>
                <a:gd name="T45" fmla="*/ 1 h 2266"/>
                <a:gd name="T46" fmla="*/ 0 w 2430"/>
                <a:gd name="T47" fmla="*/ 1 h 2266"/>
                <a:gd name="T48" fmla="*/ 0 w 2430"/>
                <a:gd name="T49" fmla="*/ 1 h 2266"/>
                <a:gd name="T50" fmla="*/ 0 w 2430"/>
                <a:gd name="T51" fmla="*/ 1 h 2266"/>
                <a:gd name="T52" fmla="*/ 0 w 2430"/>
                <a:gd name="T53" fmla="*/ 1 h 2266"/>
                <a:gd name="T54" fmla="*/ 0 w 2430"/>
                <a:gd name="T55" fmla="*/ 1 h 2266"/>
                <a:gd name="T56" fmla="*/ 0 w 2430"/>
                <a:gd name="T57" fmla="*/ 1 h 2266"/>
                <a:gd name="T58" fmla="*/ 0 w 2430"/>
                <a:gd name="T59" fmla="*/ 1 h 2266"/>
                <a:gd name="T60" fmla="*/ 0 w 2430"/>
                <a:gd name="T61" fmla="*/ 1 h 2266"/>
                <a:gd name="T62" fmla="*/ 0 w 2430"/>
                <a:gd name="T63" fmla="*/ 1 h 2266"/>
                <a:gd name="T64" fmla="*/ 0 w 2430"/>
                <a:gd name="T65" fmla="*/ 1 h 2266"/>
                <a:gd name="T66" fmla="*/ 0 w 2430"/>
                <a:gd name="T67" fmla="*/ 1 h 2266"/>
                <a:gd name="T68" fmla="*/ 0 w 2430"/>
                <a:gd name="T69" fmla="*/ 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2299" name="Freeform 47"/>
            <p:cNvSpPr>
              <a:spLocks/>
            </p:cNvSpPr>
            <p:nvPr/>
          </p:nvSpPr>
          <p:spPr bwMode="auto">
            <a:xfrm>
              <a:off x="959" y="2221"/>
              <a:ext cx="936" cy="868"/>
            </a:xfrm>
            <a:custGeom>
              <a:avLst/>
              <a:gdLst>
                <a:gd name="T0" fmla="*/ 0 w 1873"/>
                <a:gd name="T1" fmla="*/ 0 h 1735"/>
                <a:gd name="T2" fmla="*/ 0 w 1873"/>
                <a:gd name="T3" fmla="*/ 1 h 1735"/>
                <a:gd name="T4" fmla="*/ 0 w 1873"/>
                <a:gd name="T5" fmla="*/ 1 h 1735"/>
                <a:gd name="T6" fmla="*/ 0 w 1873"/>
                <a:gd name="T7" fmla="*/ 1 h 1735"/>
                <a:gd name="T8" fmla="*/ 0 w 1873"/>
                <a:gd name="T9" fmla="*/ 1 h 1735"/>
                <a:gd name="T10" fmla="*/ 0 w 1873"/>
                <a:gd name="T11" fmla="*/ 1 h 1735"/>
                <a:gd name="T12" fmla="*/ 0 w 1873"/>
                <a:gd name="T13" fmla="*/ 1 h 1735"/>
                <a:gd name="T14" fmla="*/ 0 w 1873"/>
                <a:gd name="T15" fmla="*/ 1 h 1735"/>
                <a:gd name="T16" fmla="*/ 0 w 1873"/>
                <a:gd name="T17" fmla="*/ 1 h 1735"/>
                <a:gd name="T18" fmla="*/ 0 w 1873"/>
                <a:gd name="T19" fmla="*/ 1 h 1735"/>
                <a:gd name="T20" fmla="*/ 0 w 1873"/>
                <a:gd name="T21" fmla="*/ 1 h 1735"/>
                <a:gd name="T22" fmla="*/ 0 w 1873"/>
                <a:gd name="T23" fmla="*/ 1 h 1735"/>
                <a:gd name="T24" fmla="*/ 0 w 1873"/>
                <a:gd name="T25" fmla="*/ 1 h 1735"/>
                <a:gd name="T26" fmla="*/ 0 w 1873"/>
                <a:gd name="T27" fmla="*/ 1 h 1735"/>
                <a:gd name="T28" fmla="*/ 0 w 1873"/>
                <a:gd name="T29" fmla="*/ 1 h 1735"/>
                <a:gd name="T30" fmla="*/ 0 w 1873"/>
                <a:gd name="T31" fmla="*/ 1 h 1735"/>
                <a:gd name="T32" fmla="*/ 0 w 1873"/>
                <a:gd name="T33" fmla="*/ 1 h 1735"/>
                <a:gd name="T34" fmla="*/ 0 w 1873"/>
                <a:gd name="T35" fmla="*/ 1 h 1735"/>
                <a:gd name="T36" fmla="*/ 0 w 1873"/>
                <a:gd name="T37" fmla="*/ 1 h 1735"/>
                <a:gd name="T38" fmla="*/ 0 w 1873"/>
                <a:gd name="T39" fmla="*/ 1 h 1735"/>
                <a:gd name="T40" fmla="*/ 0 w 1873"/>
                <a:gd name="T41" fmla="*/ 1 h 1735"/>
                <a:gd name="T42" fmla="*/ 0 w 1873"/>
                <a:gd name="T43" fmla="*/ 1 h 1735"/>
                <a:gd name="T44" fmla="*/ 0 w 1873"/>
                <a:gd name="T45" fmla="*/ 1 h 1735"/>
                <a:gd name="T46" fmla="*/ 0 w 1873"/>
                <a:gd name="T47" fmla="*/ 1 h 1735"/>
                <a:gd name="T48" fmla="*/ 0 w 1873"/>
                <a:gd name="T49" fmla="*/ 0 h 1735"/>
                <a:gd name="T50" fmla="*/ 0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763381090"/>
              </p:ext>
            </p:extLst>
          </p:nvPr>
        </p:nvGraphicFramePr>
        <p:xfrm>
          <a:off x="0" y="1988840"/>
          <a:ext cx="9144000" cy="4485639"/>
        </p:xfrm>
        <a:graphic>
          <a:graphicData uri="http://schemas.openxmlformats.org/drawingml/2006/table">
            <a:tbl>
              <a:tblPr firstRow="1" bandRow="1">
                <a:tableStyleId>{2D5ABB26-0587-4C30-8999-92F81FD0307C}</a:tableStyleId>
              </a:tblPr>
              <a:tblGrid>
                <a:gridCol w="1763688">
                  <a:extLst>
                    <a:ext uri="{9D8B030D-6E8A-4147-A177-3AD203B41FA5}">
                      <a16:colId xmlns:a16="http://schemas.microsoft.com/office/drawing/2014/main" val="20000"/>
                    </a:ext>
                  </a:extLst>
                </a:gridCol>
                <a:gridCol w="4032448">
                  <a:extLst>
                    <a:ext uri="{9D8B030D-6E8A-4147-A177-3AD203B41FA5}">
                      <a16:colId xmlns:a16="http://schemas.microsoft.com/office/drawing/2014/main" val="20001"/>
                    </a:ext>
                  </a:extLst>
                </a:gridCol>
                <a:gridCol w="3347864">
                  <a:extLst>
                    <a:ext uri="{9D8B030D-6E8A-4147-A177-3AD203B41FA5}">
                      <a16:colId xmlns:a16="http://schemas.microsoft.com/office/drawing/2014/main" val="20002"/>
                    </a:ext>
                  </a:extLst>
                </a:gridCol>
              </a:tblGrid>
              <a:tr h="370840">
                <a:tc>
                  <a:txBody>
                    <a:bodyPr/>
                    <a:lstStyle/>
                    <a:p>
                      <a:pPr marR="63500">
                        <a:spcAft>
                          <a:spcPts val="0"/>
                        </a:spcAft>
                      </a:pPr>
                      <a:r>
                        <a:rPr lang="en-US" sz="1800" b="1">
                          <a:solidFill>
                            <a:schemeClr val="tx1"/>
                          </a:solidFill>
                          <a:effectLst/>
                          <a:latin typeface="Arial"/>
                          <a:ea typeface="Times New Roman"/>
                          <a:cs typeface="Arial"/>
                        </a:rPr>
                        <a:t>Solomon’s… </a:t>
                      </a:r>
                      <a:endParaRPr lang="en-SG" sz="2400" b="1">
                        <a:solidFill>
                          <a:schemeClr val="tx1"/>
                        </a:solidFill>
                        <a:effectLst/>
                        <a:latin typeface="Arial"/>
                        <a:ea typeface="Times New Roman"/>
                        <a:cs typeface="Times New Roman"/>
                      </a:endParaRPr>
                    </a:p>
                  </a:txBody>
                  <a:tcPr marL="50800" marR="50800" marT="0" marB="0"/>
                </a:tc>
                <a:tc>
                  <a:txBody>
                    <a:bodyPr/>
                    <a:lstStyle/>
                    <a:p>
                      <a:pPr>
                        <a:spcAft>
                          <a:spcPts val="0"/>
                        </a:spcAft>
                      </a:pPr>
                      <a:r>
                        <a:rPr lang="en-US" sz="1800" b="1">
                          <a:solidFill>
                            <a:schemeClr val="tx1"/>
                          </a:solidFill>
                          <a:effectLst/>
                          <a:latin typeface="Arial"/>
                          <a:ea typeface="Times New Roman"/>
                          <a:cs typeface="Arial"/>
                        </a:rPr>
                        <a:t>Temple (1 Kings 6:1-2)</a:t>
                      </a:r>
                      <a:endParaRPr lang="en-SG" sz="2400" b="1">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a:solidFill>
                            <a:schemeClr val="tx1"/>
                          </a:solidFill>
                          <a:effectLst/>
                          <a:latin typeface="Arial"/>
                          <a:ea typeface="Times New Roman"/>
                          <a:cs typeface="Arial"/>
                        </a:rPr>
                        <a:t>Palace (1 Kings 7:1-2)</a:t>
                      </a:r>
                      <a:endParaRPr lang="en-SG" sz="2400" b="1">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0"/>
                  </a:ext>
                </a:extLst>
              </a:tr>
              <a:tr h="370840">
                <a:tc>
                  <a:txBody>
                    <a:bodyPr/>
                    <a:lstStyle/>
                    <a:p>
                      <a:pPr marR="63500">
                        <a:spcAft>
                          <a:spcPts val="0"/>
                        </a:spcAft>
                      </a:pPr>
                      <a:r>
                        <a:rPr lang="en-US" sz="1800" b="1">
                          <a:solidFill>
                            <a:schemeClr val="tx1"/>
                          </a:solidFill>
                          <a:effectLst/>
                          <a:latin typeface="Arial"/>
                          <a:ea typeface="Times New Roman"/>
                          <a:cs typeface="Arial"/>
                        </a:rPr>
                        <a:t> </a:t>
                      </a:r>
                      <a:endParaRPr lang="en-SG" sz="2400" b="1">
                        <a:solidFill>
                          <a:schemeClr val="tx1"/>
                        </a:solidFill>
                        <a:effectLst/>
                        <a:latin typeface="Arial"/>
                        <a:ea typeface="Times New Roman"/>
                        <a:cs typeface="Times New Roman"/>
                      </a:endParaRPr>
                    </a:p>
                    <a:p>
                      <a:pPr marR="63500">
                        <a:spcAft>
                          <a:spcPts val="0"/>
                        </a:spcAft>
                      </a:pPr>
                      <a:r>
                        <a:rPr lang="en-US" sz="1800" b="1">
                          <a:solidFill>
                            <a:schemeClr val="tx1"/>
                          </a:solidFill>
                          <a:effectLst/>
                          <a:latin typeface="Arial"/>
                          <a:ea typeface="Times New Roman"/>
                          <a:cs typeface="Arial"/>
                        </a:rPr>
                        <a:t>Height</a:t>
                      </a:r>
                      <a:endParaRPr lang="en-SG" sz="2400" b="1">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a:solidFill>
                            <a:schemeClr val="tx1"/>
                          </a:solidFill>
                          <a:effectLst/>
                          <a:latin typeface="Arial"/>
                          <a:ea typeface="Times New Roman"/>
                          <a:cs typeface="Arial"/>
                        </a:rPr>
                        <a:t> </a:t>
                      </a:r>
                      <a:endParaRPr lang="en-SG" sz="2400" b="1">
                        <a:solidFill>
                          <a:schemeClr val="tx1"/>
                        </a:solidFill>
                        <a:effectLst/>
                        <a:latin typeface="Arial"/>
                        <a:ea typeface="Times New Roman"/>
                        <a:cs typeface="Times New Roman"/>
                      </a:endParaRPr>
                    </a:p>
                    <a:p>
                      <a:pPr marR="63500">
                        <a:spcAft>
                          <a:spcPts val="0"/>
                        </a:spcAft>
                      </a:pPr>
                      <a:r>
                        <a:rPr lang="en-US" sz="1800" b="1">
                          <a:solidFill>
                            <a:schemeClr val="tx1"/>
                          </a:solidFill>
                          <a:effectLst/>
                          <a:latin typeface="Arial"/>
                          <a:ea typeface="Times New Roman"/>
                          <a:cs typeface="Arial"/>
                        </a:rPr>
                        <a:t>30 cubits (13.5 meters)</a:t>
                      </a:r>
                      <a:endParaRPr lang="en-SG" sz="2400" b="1">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a:solidFill>
                            <a:schemeClr val="tx1"/>
                          </a:solidFill>
                          <a:effectLst/>
                          <a:latin typeface="Arial"/>
                          <a:ea typeface="Times New Roman"/>
                          <a:cs typeface="Arial"/>
                        </a:rPr>
                        <a:t> </a:t>
                      </a:r>
                      <a:endParaRPr lang="en-SG" sz="2400" b="1">
                        <a:solidFill>
                          <a:schemeClr val="tx1"/>
                        </a:solidFill>
                        <a:effectLst/>
                        <a:latin typeface="Arial"/>
                        <a:ea typeface="Times New Roman"/>
                        <a:cs typeface="Times New Roman"/>
                      </a:endParaRPr>
                    </a:p>
                    <a:p>
                      <a:pPr marR="63500">
                        <a:spcAft>
                          <a:spcPts val="0"/>
                        </a:spcAft>
                      </a:pPr>
                      <a:r>
                        <a:rPr lang="en-US" sz="1800" b="1">
                          <a:solidFill>
                            <a:schemeClr val="tx1"/>
                          </a:solidFill>
                          <a:effectLst/>
                          <a:latin typeface="Arial"/>
                          <a:ea typeface="Times New Roman"/>
                          <a:cs typeface="Arial"/>
                        </a:rPr>
                        <a:t>30 cubits (13.5 meters)</a:t>
                      </a:r>
                      <a:endParaRPr lang="en-SG" sz="2400" b="1">
                        <a:solidFill>
                          <a:schemeClr val="tx1"/>
                        </a:solidFill>
                        <a:effectLst/>
                        <a:latin typeface="Arial"/>
                        <a:ea typeface="Times New Roman"/>
                        <a:cs typeface="Times New Roman"/>
                      </a:endParaRPr>
                    </a:p>
                    <a:p>
                      <a:pPr marR="63500">
                        <a:spcAft>
                          <a:spcPts val="0"/>
                        </a:spcAft>
                      </a:pPr>
                      <a:r>
                        <a:rPr lang="en-US" sz="1800" b="1">
                          <a:solidFill>
                            <a:schemeClr val="tx1"/>
                          </a:solidFill>
                          <a:effectLst/>
                          <a:latin typeface="Arial"/>
                          <a:ea typeface="Times New Roman"/>
                          <a:cs typeface="Arial"/>
                        </a:rPr>
                        <a:t> </a:t>
                      </a:r>
                      <a:endParaRPr lang="en-SG" sz="2400" b="1">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1"/>
                  </a:ext>
                </a:extLst>
              </a:tr>
              <a:tr h="370840">
                <a:tc>
                  <a:txBody>
                    <a:bodyPr/>
                    <a:lstStyle/>
                    <a:p>
                      <a:pPr marR="63500">
                        <a:spcAft>
                          <a:spcPts val="0"/>
                        </a:spcAft>
                      </a:pPr>
                      <a:r>
                        <a:rPr lang="en-US" sz="1800" b="1">
                          <a:solidFill>
                            <a:schemeClr val="tx1"/>
                          </a:solidFill>
                          <a:effectLst/>
                          <a:latin typeface="Arial"/>
                          <a:ea typeface="Times New Roman"/>
                          <a:cs typeface="Arial"/>
                        </a:rPr>
                        <a:t>Width</a:t>
                      </a:r>
                      <a:endParaRPr lang="en-SG" sz="2400" b="1">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a:solidFill>
                            <a:schemeClr val="tx1"/>
                          </a:solidFill>
                          <a:effectLst/>
                          <a:latin typeface="Arial"/>
                          <a:ea typeface="Times New Roman"/>
                          <a:cs typeface="Arial"/>
                        </a:rPr>
                        <a:t>20 cubits (9 meters)</a:t>
                      </a:r>
                      <a:endParaRPr lang="en-SG" sz="2400" b="1">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a:solidFill>
                            <a:schemeClr val="tx1"/>
                          </a:solidFill>
                          <a:effectLst/>
                          <a:latin typeface="Arial"/>
                          <a:ea typeface="Times New Roman"/>
                          <a:cs typeface="Arial"/>
                        </a:rPr>
                        <a:t>50 cubits (23 meters)</a:t>
                      </a:r>
                      <a:endParaRPr lang="en-SG" sz="2400" b="1">
                        <a:solidFill>
                          <a:schemeClr val="tx1"/>
                        </a:solidFill>
                        <a:effectLst/>
                        <a:latin typeface="Arial"/>
                        <a:ea typeface="Times New Roman"/>
                        <a:cs typeface="Times New Roman"/>
                      </a:endParaRPr>
                    </a:p>
                    <a:p>
                      <a:pPr marR="63500">
                        <a:spcAft>
                          <a:spcPts val="0"/>
                        </a:spcAft>
                      </a:pPr>
                      <a:r>
                        <a:rPr lang="en-US" sz="1800" b="1">
                          <a:solidFill>
                            <a:schemeClr val="tx1"/>
                          </a:solidFill>
                          <a:effectLst/>
                          <a:latin typeface="Arial"/>
                          <a:ea typeface="Times New Roman"/>
                          <a:cs typeface="Arial"/>
                        </a:rPr>
                        <a:t> </a:t>
                      </a:r>
                      <a:endParaRPr lang="en-SG" sz="2400" b="1">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2"/>
                  </a:ext>
                </a:extLst>
              </a:tr>
              <a:tr h="370840">
                <a:tc>
                  <a:txBody>
                    <a:bodyPr/>
                    <a:lstStyle/>
                    <a:p>
                      <a:pPr marR="63500">
                        <a:spcAft>
                          <a:spcPts val="0"/>
                        </a:spcAft>
                      </a:pPr>
                      <a:r>
                        <a:rPr lang="en-US" sz="1800" b="1">
                          <a:solidFill>
                            <a:schemeClr val="tx1"/>
                          </a:solidFill>
                          <a:effectLst/>
                          <a:latin typeface="Arial"/>
                          <a:ea typeface="Times New Roman"/>
                          <a:cs typeface="Arial"/>
                        </a:rPr>
                        <a:t>Length</a:t>
                      </a:r>
                      <a:endParaRPr lang="en-SG" sz="2400" b="1">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a:solidFill>
                            <a:schemeClr val="tx1"/>
                          </a:solidFill>
                          <a:effectLst/>
                          <a:latin typeface="Arial"/>
                          <a:ea typeface="Times New Roman"/>
                          <a:cs typeface="Arial"/>
                        </a:rPr>
                        <a:t>60 cubits (27 meters)</a:t>
                      </a:r>
                      <a:endParaRPr lang="en-SG" sz="2400" b="1">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a:solidFill>
                            <a:schemeClr val="tx1"/>
                          </a:solidFill>
                          <a:effectLst/>
                          <a:latin typeface="Arial"/>
                          <a:ea typeface="Times New Roman"/>
                          <a:cs typeface="Arial"/>
                        </a:rPr>
                        <a:t>100 cubits (46 meters)</a:t>
                      </a:r>
                      <a:endParaRPr lang="en-SG" sz="2400" b="1">
                        <a:solidFill>
                          <a:schemeClr val="tx1"/>
                        </a:solidFill>
                        <a:effectLst/>
                        <a:latin typeface="Arial"/>
                        <a:ea typeface="Times New Roman"/>
                        <a:cs typeface="Times New Roman"/>
                      </a:endParaRPr>
                    </a:p>
                    <a:p>
                      <a:pPr marR="63500">
                        <a:spcAft>
                          <a:spcPts val="0"/>
                        </a:spcAft>
                      </a:pPr>
                      <a:r>
                        <a:rPr lang="en-US" sz="1800" b="1">
                          <a:solidFill>
                            <a:schemeClr val="tx1"/>
                          </a:solidFill>
                          <a:effectLst/>
                          <a:latin typeface="Arial"/>
                          <a:ea typeface="Times New Roman"/>
                          <a:cs typeface="Arial"/>
                        </a:rPr>
                        <a:t> </a:t>
                      </a:r>
                      <a:endParaRPr lang="en-SG" sz="2400" b="1">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3"/>
                  </a:ext>
                </a:extLst>
              </a:tr>
              <a:tr h="370840">
                <a:tc>
                  <a:txBody>
                    <a:bodyPr/>
                    <a:lstStyle/>
                    <a:p>
                      <a:pPr marR="63500">
                        <a:spcAft>
                          <a:spcPts val="0"/>
                        </a:spcAft>
                      </a:pPr>
                      <a:r>
                        <a:rPr lang="en-US" sz="1800" b="1">
                          <a:solidFill>
                            <a:schemeClr val="tx1"/>
                          </a:solidFill>
                          <a:effectLst/>
                          <a:latin typeface="Arial"/>
                          <a:ea typeface="Times New Roman"/>
                          <a:cs typeface="Arial"/>
                        </a:rPr>
                        <a:t>Construction</a:t>
                      </a:r>
                      <a:endParaRPr lang="en-SG" sz="2400" b="1">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a:solidFill>
                            <a:schemeClr val="tx1"/>
                          </a:solidFill>
                          <a:effectLst/>
                          <a:latin typeface="Arial"/>
                          <a:ea typeface="Times New Roman"/>
                          <a:cs typeface="Arial"/>
                        </a:rPr>
                        <a:t>966-959 BC (7 years; 1 Kings 6:38)</a:t>
                      </a:r>
                      <a:endParaRPr lang="en-SG" sz="2400" b="1">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a:solidFill>
                            <a:schemeClr val="tx1"/>
                          </a:solidFill>
                          <a:effectLst/>
                          <a:latin typeface="Arial"/>
                          <a:ea typeface="Times New Roman"/>
                          <a:cs typeface="Arial"/>
                        </a:rPr>
                        <a:t>959-946 BC (13 years; cf. Hag</a:t>
                      </a:r>
                      <a:r>
                        <a:rPr lang="en-US" sz="1800" b="1" baseline="0">
                          <a:solidFill>
                            <a:schemeClr val="tx1"/>
                          </a:solidFill>
                          <a:effectLst/>
                          <a:latin typeface="Arial"/>
                          <a:ea typeface="Times New Roman"/>
                          <a:cs typeface="Arial"/>
                        </a:rPr>
                        <a:t> </a:t>
                      </a:r>
                      <a:r>
                        <a:rPr lang="en-US" sz="1800" b="1">
                          <a:solidFill>
                            <a:schemeClr val="tx1"/>
                          </a:solidFill>
                          <a:effectLst/>
                          <a:latin typeface="Arial"/>
                          <a:ea typeface="Times New Roman"/>
                          <a:cs typeface="Arial"/>
                        </a:rPr>
                        <a:t>1:2-4)</a:t>
                      </a:r>
                      <a:endParaRPr lang="en-SG" sz="2400" b="1">
                        <a:solidFill>
                          <a:schemeClr val="tx1"/>
                        </a:solidFill>
                        <a:effectLst/>
                        <a:latin typeface="Arial"/>
                        <a:ea typeface="Times New Roman"/>
                        <a:cs typeface="Times New Roman"/>
                      </a:endParaRPr>
                    </a:p>
                    <a:p>
                      <a:pPr marR="63500">
                        <a:spcAft>
                          <a:spcPts val="0"/>
                        </a:spcAft>
                      </a:pPr>
                      <a:r>
                        <a:rPr lang="en-US" sz="1800" b="1">
                          <a:solidFill>
                            <a:schemeClr val="tx1"/>
                          </a:solidFill>
                          <a:effectLst/>
                          <a:latin typeface="Arial"/>
                          <a:ea typeface="Times New Roman"/>
                          <a:cs typeface="Arial"/>
                        </a:rPr>
                        <a:t> </a:t>
                      </a:r>
                      <a:endParaRPr lang="en-SG" sz="2400" b="1">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4"/>
                  </a:ext>
                </a:extLst>
              </a:tr>
              <a:tr h="370840">
                <a:tc>
                  <a:txBody>
                    <a:bodyPr/>
                    <a:lstStyle/>
                    <a:p>
                      <a:pPr marR="63500">
                        <a:spcAft>
                          <a:spcPts val="0"/>
                        </a:spcAft>
                      </a:pPr>
                      <a:r>
                        <a:rPr lang="en-US" sz="1800" b="1">
                          <a:solidFill>
                            <a:schemeClr val="tx1"/>
                          </a:solidFill>
                          <a:effectLst/>
                          <a:latin typeface="Arial"/>
                          <a:ea typeface="Times New Roman"/>
                          <a:cs typeface="Arial"/>
                        </a:rPr>
                        <a:t>Location</a:t>
                      </a:r>
                      <a:endParaRPr lang="en-SG" sz="2400" b="1">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a:solidFill>
                            <a:schemeClr val="tx1"/>
                          </a:solidFill>
                          <a:effectLst/>
                          <a:latin typeface="Arial"/>
                          <a:ea typeface="Times New Roman"/>
                          <a:cs typeface="Arial"/>
                        </a:rPr>
                        <a:t>Rock of Moriah: place where Abraham offered Isaac (Gen 22:14), later the threshing floor of Araunah (2 Sam 24:16), and later the temple (1 Chron 22:1; 2 Chron 3:1)</a:t>
                      </a:r>
                      <a:endParaRPr lang="en-SG" sz="2400" b="1">
                        <a:solidFill>
                          <a:schemeClr val="tx1"/>
                        </a:solidFill>
                        <a:effectLst/>
                        <a:latin typeface="Arial"/>
                        <a:ea typeface="Times New Roman"/>
                        <a:cs typeface="Times New Roman"/>
                      </a:endParaRPr>
                    </a:p>
                  </a:txBody>
                  <a:tcPr marL="50800" marR="50800" marT="0" marB="0"/>
                </a:tc>
                <a:tc>
                  <a:txBody>
                    <a:bodyPr/>
                    <a:lstStyle/>
                    <a:p>
                      <a:pPr marR="63500">
                        <a:spcAft>
                          <a:spcPts val="0"/>
                        </a:spcAft>
                      </a:pPr>
                      <a:r>
                        <a:rPr lang="en-US" sz="1800" b="1">
                          <a:solidFill>
                            <a:schemeClr val="tx1"/>
                          </a:solidFill>
                          <a:effectLst/>
                          <a:latin typeface="Arial"/>
                          <a:ea typeface="Times New Roman"/>
                          <a:cs typeface="Arial"/>
                        </a:rPr>
                        <a:t>Just south of the temple, which was next to the palace of Pharaoh’s daughter, wife of Solomon (2 Chron 8:11)</a:t>
                      </a:r>
                      <a:endParaRPr lang="en-SG" sz="2400" b="1">
                        <a:solidFill>
                          <a:schemeClr val="tx1"/>
                        </a:solidFill>
                        <a:effectLst/>
                        <a:latin typeface="Arial"/>
                        <a:ea typeface="Times New Roman"/>
                        <a:cs typeface="Times New Roman"/>
                      </a:endParaRPr>
                    </a:p>
                  </a:txBody>
                  <a:tcPr marL="50800" marR="50800" marT="0" marB="0"/>
                </a:tc>
                <a:extLst>
                  <a:ext uri="{0D108BD9-81ED-4DB2-BD59-A6C34878D82A}">
                    <a16:rowId xmlns:a16="http://schemas.microsoft.com/office/drawing/2014/main" val="10005"/>
                  </a:ext>
                </a:extLst>
              </a:tr>
            </a:tbl>
          </a:graphicData>
        </a:graphic>
      </p:graphicFrame>
      <p:pic>
        <p:nvPicPr>
          <p:cNvPr id="51" name="Picture 50" descr="Screen Shot 2017-12-28 at 5"/>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35696" y="188640"/>
            <a:ext cx="6089650" cy="1670050"/>
          </a:xfrm>
          <a:prstGeom prst="rect">
            <a:avLst/>
          </a:prstGeom>
          <a:noFill/>
          <a:ln>
            <a:noFill/>
          </a:ln>
        </p:spPr>
      </p:pic>
      <p:sp>
        <p:nvSpPr>
          <p:cNvPr id="52" name="Text Box 71"/>
          <p:cNvSpPr txBox="1">
            <a:spLocks noChangeArrowheads="1"/>
          </p:cNvSpPr>
          <p:nvPr/>
        </p:nvSpPr>
        <p:spPr bwMode="auto">
          <a:xfrm>
            <a:off x="8382000" y="76200"/>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solidFill>
                  <a:srgbClr val="000000"/>
                </a:solidFill>
                <a:latin typeface="Arial" charset="0"/>
                <a:cs typeface="Arial" charset="0"/>
              </a:rPr>
              <a:t>224</a:t>
            </a:r>
            <a:endParaRPr lang="en-US">
              <a:solidFill>
                <a:srgbClr val="000000"/>
              </a:solidFill>
              <a:latin typeface="Arial" charset="0"/>
              <a:cs typeface="Arial" charset="0"/>
            </a:endParaRPr>
          </a:p>
        </p:txBody>
      </p:sp>
      <p:sp>
        <p:nvSpPr>
          <p:cNvPr id="356353" name="Rectangle 2"/>
          <p:cNvSpPr>
            <a:spLocks noGrp="1" noChangeArrowheads="1"/>
          </p:cNvSpPr>
          <p:nvPr>
            <p:ph type="title"/>
          </p:nvPr>
        </p:nvSpPr>
        <p:spPr>
          <a:xfrm>
            <a:off x="18886" y="116632"/>
            <a:ext cx="2464882" cy="1584176"/>
          </a:xfrm>
          <a:solidFill>
            <a:srgbClr val="800000"/>
          </a:solidFill>
        </p:spPr>
        <p:txBody>
          <a:bodyPr/>
          <a:lstStyle/>
          <a:p>
            <a:pPr eaLnBrk="1" hangingPunct="1"/>
            <a:r>
              <a:rPr lang="en-US" sz="2800" b="1">
                <a:solidFill>
                  <a:schemeClr val="bg1"/>
                </a:solidFill>
                <a:latin typeface="Arial" charset="0"/>
                <a:ea typeface="ＭＳ Ｐゴシック" charset="0"/>
              </a:rPr>
              <a:t>Comparing Buildings</a:t>
            </a:r>
            <a:endParaRPr lang="en-US" sz="2000">
              <a:solidFill>
                <a:schemeClr val="bg1"/>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87412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8</a:t>
            </a:r>
          </a:p>
        </p:txBody>
      </p:sp>
    </p:spTree>
    <p:extLst>
      <p:ext uri="{BB962C8B-B14F-4D97-AF65-F5344CB8AC3E}">
        <p14:creationId xmlns:p14="http://schemas.microsoft.com/office/powerpoint/2010/main" val="3251859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2"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152400" y="0"/>
            <a:ext cx="9525000" cy="693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9" name="Rectangle 3"/>
          <p:cNvSpPr>
            <a:spLocks noGrp="1" noChangeArrowheads="1"/>
          </p:cNvSpPr>
          <p:nvPr>
            <p:ph type="title"/>
          </p:nvPr>
        </p:nvSpPr>
        <p:spPr>
          <a:xfrm>
            <a:off x="3733800" y="0"/>
            <a:ext cx="5638800" cy="1752600"/>
          </a:xfrm>
          <a:solidFill>
            <a:schemeClr val="bg1"/>
          </a:solidFill>
        </p:spPr>
        <p:txBody>
          <a:bodyPr/>
          <a:lstStyle/>
          <a:p>
            <a:pPr eaLnBrk="1" hangingPunct="1">
              <a:defRPr/>
            </a:pPr>
            <a:r>
              <a:rPr lang="en-US" sz="3600" b="1" dirty="0">
                <a:latin typeface="Arial" charset="0"/>
                <a:ea typeface="ＭＳ Ｐゴシック" charset="0"/>
                <a:cs typeface="Arial" charset="0"/>
              </a:rPr>
              <a:t>The Great Sea was supported by 12 oxen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9" name="Picture 8" descr="goodfullbig600">
            <a:extLst>
              <a:ext uri="{FF2B5EF4-FFF2-40B4-BE49-F238E27FC236}">
                <a16:creationId xmlns:a16="http://schemas.microsoft.com/office/drawing/2014/main" id="{3BE61467-6082-F646-9B2E-A1AAE91F462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704" y="1268760"/>
            <a:ext cx="7424222" cy="5568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53" name="Rectangle 2"/>
          <p:cNvSpPr>
            <a:spLocks noGrp="1" noChangeArrowheads="1"/>
          </p:cNvSpPr>
          <p:nvPr>
            <p:ph type="title"/>
          </p:nvPr>
        </p:nvSpPr>
        <p:spPr>
          <a:xfrm>
            <a:off x="685800" y="152400"/>
            <a:ext cx="7772400" cy="1143000"/>
          </a:xfrm>
          <a:solidFill>
            <a:srgbClr val="85FFE0"/>
          </a:solidFill>
        </p:spPr>
        <p:txBody>
          <a:bodyPr/>
          <a:lstStyle/>
          <a:p>
            <a:pPr eaLnBrk="1" hangingPunct="1"/>
            <a:r>
              <a:rPr lang="en-US" sz="4000" b="1">
                <a:latin typeface="Arial" charset="0"/>
                <a:ea typeface="ＭＳ Ｐゴシック" charset="0"/>
              </a:rPr>
              <a:t>Rise of Solomon</a:t>
            </a:r>
            <a:br>
              <a:rPr lang="en-US" sz="4000" b="1">
                <a:latin typeface="Arial" charset="0"/>
                <a:ea typeface="ＭＳ Ｐゴシック" charset="0"/>
              </a:rPr>
            </a:br>
            <a:r>
              <a:rPr lang="en-US" sz="3200" b="1">
                <a:latin typeface="Arial" charset="0"/>
                <a:ea typeface="ＭＳ Ｐゴシック" charset="0"/>
              </a:rPr>
              <a:t>1 Kings 3–8</a:t>
            </a:r>
            <a:endParaRPr lang="en-US" sz="3200">
              <a:solidFill>
                <a:schemeClr val="tx1"/>
              </a:solidFill>
              <a:latin typeface="Times New Roman" charset="0"/>
              <a:ea typeface="ＭＳ Ｐゴシック" charset="0"/>
              <a:cs typeface="ＭＳ Ｐゴシック" charset="0"/>
            </a:endParaRPr>
          </a:p>
        </p:txBody>
      </p:sp>
      <p:sp>
        <p:nvSpPr>
          <p:cNvPr id="61443" name="Rectangle 3"/>
          <p:cNvSpPr>
            <a:spLocks noGrp="1" noChangeArrowheads="1"/>
          </p:cNvSpPr>
          <p:nvPr>
            <p:ph type="body" sz="half" idx="1"/>
          </p:nvPr>
        </p:nvSpPr>
        <p:spPr>
          <a:xfrm>
            <a:off x="5105400" y="4711220"/>
            <a:ext cx="4038600" cy="1219200"/>
          </a:xfrm>
        </p:spPr>
        <p:txBody>
          <a:bodyPr/>
          <a:lstStyle/>
          <a:p>
            <a:pPr eaLnBrk="1" hangingPunct="1"/>
            <a:r>
              <a:rPr lang="en-US" sz="2800" b="1" dirty="0">
                <a:solidFill>
                  <a:schemeClr val="bg1"/>
                </a:solidFill>
                <a:latin typeface="Arial" charset="0"/>
                <a:ea typeface="ＭＳ Ｐゴシック" charset="0"/>
              </a:rPr>
              <a:t>The Dedication of     The Temple (8:1-66)</a:t>
            </a:r>
          </a:p>
        </p:txBody>
      </p:sp>
      <p:grpSp>
        <p:nvGrpSpPr>
          <p:cNvPr id="356358" name="Group 9"/>
          <p:cNvGrpSpPr>
            <a:grpSpLocks/>
          </p:cNvGrpSpPr>
          <p:nvPr/>
        </p:nvGrpSpPr>
        <p:grpSpPr bwMode="auto">
          <a:xfrm rot="10670457">
            <a:off x="7848600" y="5715000"/>
            <a:ext cx="1143000" cy="985838"/>
            <a:chOff x="0" y="2149"/>
            <a:chExt cx="2496" cy="2152"/>
          </a:xfrm>
        </p:grpSpPr>
        <p:sp>
          <p:nvSpPr>
            <p:cNvPr id="356359" name="Freeform 10"/>
            <p:cNvSpPr>
              <a:spLocks/>
            </p:cNvSpPr>
            <p:nvPr/>
          </p:nvSpPr>
          <p:spPr bwMode="auto">
            <a:xfrm>
              <a:off x="14" y="2190"/>
              <a:ext cx="2419" cy="2062"/>
            </a:xfrm>
            <a:custGeom>
              <a:avLst/>
              <a:gdLst>
                <a:gd name="T0" fmla="*/ 1 w 4838"/>
                <a:gd name="T1" fmla="*/ 1 h 4123"/>
                <a:gd name="T2" fmla="*/ 1 w 4838"/>
                <a:gd name="T3" fmla="*/ 1 h 4123"/>
                <a:gd name="T4" fmla="*/ 1 w 4838"/>
                <a:gd name="T5" fmla="*/ 0 h 4123"/>
                <a:gd name="T6" fmla="*/ 1 w 4838"/>
                <a:gd name="T7" fmla="*/ 1 h 4123"/>
                <a:gd name="T8" fmla="*/ 1 w 4838"/>
                <a:gd name="T9" fmla="*/ 1 h 4123"/>
                <a:gd name="T10" fmla="*/ 1 w 4838"/>
                <a:gd name="T11" fmla="*/ 1 h 4123"/>
                <a:gd name="T12" fmla="*/ 1 w 4838"/>
                <a:gd name="T13" fmla="*/ 1 h 4123"/>
                <a:gd name="T14" fmla="*/ 1 w 4838"/>
                <a:gd name="T15" fmla="*/ 1 h 4123"/>
                <a:gd name="T16" fmla="*/ 1 w 4838"/>
                <a:gd name="T17" fmla="*/ 1 h 4123"/>
                <a:gd name="T18" fmla="*/ 1 w 4838"/>
                <a:gd name="T19" fmla="*/ 1 h 4123"/>
                <a:gd name="T20" fmla="*/ 1 w 4838"/>
                <a:gd name="T21" fmla="*/ 1 h 4123"/>
                <a:gd name="T22" fmla="*/ 1 w 4838"/>
                <a:gd name="T23" fmla="*/ 1 h 4123"/>
                <a:gd name="T24" fmla="*/ 1 w 4838"/>
                <a:gd name="T25" fmla="*/ 1 h 4123"/>
                <a:gd name="T26" fmla="*/ 1 w 4838"/>
                <a:gd name="T27" fmla="*/ 1 h 4123"/>
                <a:gd name="T28" fmla="*/ 1 w 4838"/>
                <a:gd name="T29" fmla="*/ 1 h 4123"/>
                <a:gd name="T30" fmla="*/ 1 w 4838"/>
                <a:gd name="T31" fmla="*/ 1 h 4123"/>
                <a:gd name="T32" fmla="*/ 1 w 4838"/>
                <a:gd name="T33" fmla="*/ 1 h 4123"/>
                <a:gd name="T34" fmla="*/ 0 w 4838"/>
                <a:gd name="T35" fmla="*/ 1 h 4123"/>
                <a:gd name="T36" fmla="*/ 1 w 4838"/>
                <a:gd name="T37" fmla="*/ 1 h 4123"/>
                <a:gd name="T38" fmla="*/ 1 w 4838"/>
                <a:gd name="T39" fmla="*/ 1 h 4123"/>
                <a:gd name="T40" fmla="*/ 1 w 4838"/>
                <a:gd name="T41" fmla="*/ 1 h 4123"/>
                <a:gd name="T42" fmla="*/ 1 w 4838"/>
                <a:gd name="T43" fmla="*/ 1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0" name="Freeform 11"/>
            <p:cNvSpPr>
              <a:spLocks/>
            </p:cNvSpPr>
            <p:nvPr/>
          </p:nvSpPr>
          <p:spPr bwMode="auto">
            <a:xfrm>
              <a:off x="164" y="2487"/>
              <a:ext cx="1917" cy="1405"/>
            </a:xfrm>
            <a:custGeom>
              <a:avLst/>
              <a:gdLst>
                <a:gd name="T0" fmla="*/ 1 w 3832"/>
                <a:gd name="T1" fmla="*/ 0 h 2812"/>
                <a:gd name="T2" fmla="*/ 0 w 3832"/>
                <a:gd name="T3" fmla="*/ 0 h 2812"/>
                <a:gd name="T4" fmla="*/ 1 w 3832"/>
                <a:gd name="T5" fmla="*/ 0 h 2812"/>
                <a:gd name="T6" fmla="*/ 1 w 3832"/>
                <a:gd name="T7" fmla="*/ 0 h 2812"/>
                <a:gd name="T8" fmla="*/ 1 w 3832"/>
                <a:gd name="T9" fmla="*/ 0 h 2812"/>
                <a:gd name="T10" fmla="*/ 1 w 3832"/>
                <a:gd name="T11" fmla="*/ 0 h 2812"/>
                <a:gd name="T12" fmla="*/ 1 w 3832"/>
                <a:gd name="T13" fmla="*/ 0 h 2812"/>
                <a:gd name="T14" fmla="*/ 1 w 3832"/>
                <a:gd name="T15" fmla="*/ 0 h 2812"/>
                <a:gd name="T16" fmla="*/ 1 w 3832"/>
                <a:gd name="T17" fmla="*/ 0 h 2812"/>
                <a:gd name="T18" fmla="*/ 1 w 3832"/>
                <a:gd name="T19" fmla="*/ 0 h 2812"/>
                <a:gd name="T20" fmla="*/ 1 w 3832"/>
                <a:gd name="T21" fmla="*/ 0 h 2812"/>
                <a:gd name="T22" fmla="*/ 1 w 3832"/>
                <a:gd name="T23" fmla="*/ 0 h 2812"/>
                <a:gd name="T24" fmla="*/ 1 w 3832"/>
                <a:gd name="T25" fmla="*/ 0 h 2812"/>
                <a:gd name="T26" fmla="*/ 1 w 3832"/>
                <a:gd name="T27" fmla="*/ 0 h 2812"/>
                <a:gd name="T28" fmla="*/ 1 w 3832"/>
                <a:gd name="T29" fmla="*/ 0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1" name="Freeform 12"/>
            <p:cNvSpPr>
              <a:spLocks/>
            </p:cNvSpPr>
            <p:nvPr/>
          </p:nvSpPr>
          <p:spPr bwMode="auto">
            <a:xfrm>
              <a:off x="566" y="2493"/>
              <a:ext cx="1395" cy="1349"/>
            </a:xfrm>
            <a:custGeom>
              <a:avLst/>
              <a:gdLst>
                <a:gd name="T0" fmla="*/ 1 w 2789"/>
                <a:gd name="T1" fmla="*/ 1 h 2697"/>
                <a:gd name="T2" fmla="*/ 1 w 2789"/>
                <a:gd name="T3" fmla="*/ 1 h 2697"/>
                <a:gd name="T4" fmla="*/ 1 w 2789"/>
                <a:gd name="T5" fmla="*/ 1 h 2697"/>
                <a:gd name="T6" fmla="*/ 1 w 2789"/>
                <a:gd name="T7" fmla="*/ 1 h 2697"/>
                <a:gd name="T8" fmla="*/ 1 w 2789"/>
                <a:gd name="T9" fmla="*/ 1 h 2697"/>
                <a:gd name="T10" fmla="*/ 1 w 2789"/>
                <a:gd name="T11" fmla="*/ 1 h 2697"/>
                <a:gd name="T12" fmla="*/ 1 w 2789"/>
                <a:gd name="T13" fmla="*/ 1 h 2697"/>
                <a:gd name="T14" fmla="*/ 1 w 2789"/>
                <a:gd name="T15" fmla="*/ 1 h 2697"/>
                <a:gd name="T16" fmla="*/ 1 w 2789"/>
                <a:gd name="T17" fmla="*/ 1 h 2697"/>
                <a:gd name="T18" fmla="*/ 1 w 2789"/>
                <a:gd name="T19" fmla="*/ 1 h 2697"/>
                <a:gd name="T20" fmla="*/ 0 w 2789"/>
                <a:gd name="T21" fmla="*/ 1 h 2697"/>
                <a:gd name="T22" fmla="*/ 1 w 2789"/>
                <a:gd name="T23" fmla="*/ 1 h 2697"/>
                <a:gd name="T24" fmla="*/ 1 w 2789"/>
                <a:gd name="T25" fmla="*/ 1 h 2697"/>
                <a:gd name="T26" fmla="*/ 1 w 2789"/>
                <a:gd name="T27" fmla="*/ 1 h 2697"/>
                <a:gd name="T28" fmla="*/ 1 w 2789"/>
                <a:gd name="T29" fmla="*/ 0 h 2697"/>
                <a:gd name="T30" fmla="*/ 1 w 2789"/>
                <a:gd name="T31" fmla="*/ 1 h 2697"/>
                <a:gd name="T32" fmla="*/ 1 w 2789"/>
                <a:gd name="T33" fmla="*/ 1 h 2697"/>
                <a:gd name="T34" fmla="*/ 1 w 2789"/>
                <a:gd name="T35" fmla="*/ 1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2" name="Freeform 13"/>
            <p:cNvSpPr>
              <a:spLocks/>
            </p:cNvSpPr>
            <p:nvPr/>
          </p:nvSpPr>
          <p:spPr bwMode="auto">
            <a:xfrm>
              <a:off x="437" y="2750"/>
              <a:ext cx="1386" cy="962"/>
            </a:xfrm>
            <a:custGeom>
              <a:avLst/>
              <a:gdLst>
                <a:gd name="T0" fmla="*/ 1 w 2772"/>
                <a:gd name="T1" fmla="*/ 0 h 1923"/>
                <a:gd name="T2" fmla="*/ 1 w 2772"/>
                <a:gd name="T3" fmla="*/ 1 h 1923"/>
                <a:gd name="T4" fmla="*/ 1 w 2772"/>
                <a:gd name="T5" fmla="*/ 1 h 1923"/>
                <a:gd name="T6" fmla="*/ 1 w 2772"/>
                <a:gd name="T7" fmla="*/ 1 h 1923"/>
                <a:gd name="T8" fmla="*/ 1 w 2772"/>
                <a:gd name="T9" fmla="*/ 1 h 1923"/>
                <a:gd name="T10" fmla="*/ 1 w 2772"/>
                <a:gd name="T11" fmla="*/ 1 h 1923"/>
                <a:gd name="T12" fmla="*/ 1 w 2772"/>
                <a:gd name="T13" fmla="*/ 1 h 1923"/>
                <a:gd name="T14" fmla="*/ 1 w 2772"/>
                <a:gd name="T15" fmla="*/ 1 h 1923"/>
                <a:gd name="T16" fmla="*/ 1 w 2772"/>
                <a:gd name="T17" fmla="*/ 1 h 1923"/>
                <a:gd name="T18" fmla="*/ 1 w 2772"/>
                <a:gd name="T19" fmla="*/ 1 h 1923"/>
                <a:gd name="T20" fmla="*/ 1 w 2772"/>
                <a:gd name="T21" fmla="*/ 1 h 1923"/>
                <a:gd name="T22" fmla="*/ 1 w 2772"/>
                <a:gd name="T23" fmla="*/ 1 h 1923"/>
                <a:gd name="T24" fmla="*/ 1 w 2772"/>
                <a:gd name="T25" fmla="*/ 1 h 1923"/>
                <a:gd name="T26" fmla="*/ 1 w 2772"/>
                <a:gd name="T27" fmla="*/ 1 h 1923"/>
                <a:gd name="T28" fmla="*/ 1 w 2772"/>
                <a:gd name="T29" fmla="*/ 1 h 1923"/>
                <a:gd name="T30" fmla="*/ 1 w 2772"/>
                <a:gd name="T31" fmla="*/ 1 h 1923"/>
                <a:gd name="T32" fmla="*/ 1 w 2772"/>
                <a:gd name="T33" fmla="*/ 1 h 1923"/>
                <a:gd name="T34" fmla="*/ 1 w 2772"/>
                <a:gd name="T35" fmla="*/ 1 h 1923"/>
                <a:gd name="T36" fmla="*/ 1 w 2772"/>
                <a:gd name="T37" fmla="*/ 1 h 1923"/>
                <a:gd name="T38" fmla="*/ 1 w 2772"/>
                <a:gd name="T39" fmla="*/ 1 h 1923"/>
                <a:gd name="T40" fmla="*/ 0 w 2772"/>
                <a:gd name="T41" fmla="*/ 1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3" name="Freeform 14"/>
            <p:cNvSpPr>
              <a:spLocks/>
            </p:cNvSpPr>
            <p:nvPr/>
          </p:nvSpPr>
          <p:spPr bwMode="auto">
            <a:xfrm>
              <a:off x="283" y="2243"/>
              <a:ext cx="1723" cy="1676"/>
            </a:xfrm>
            <a:custGeom>
              <a:avLst/>
              <a:gdLst>
                <a:gd name="T0" fmla="*/ 1 w 3445"/>
                <a:gd name="T1" fmla="*/ 1 h 3351"/>
                <a:gd name="T2" fmla="*/ 1 w 3445"/>
                <a:gd name="T3" fmla="*/ 1 h 3351"/>
                <a:gd name="T4" fmla="*/ 0 w 3445"/>
                <a:gd name="T5" fmla="*/ 1 h 3351"/>
                <a:gd name="T6" fmla="*/ 1 w 3445"/>
                <a:gd name="T7" fmla="*/ 1 h 3351"/>
                <a:gd name="T8" fmla="*/ 1 w 3445"/>
                <a:gd name="T9" fmla="*/ 1 h 3351"/>
                <a:gd name="T10" fmla="*/ 1 w 3445"/>
                <a:gd name="T11" fmla="*/ 1 h 3351"/>
                <a:gd name="T12" fmla="*/ 1 w 3445"/>
                <a:gd name="T13" fmla="*/ 1 h 3351"/>
                <a:gd name="T14" fmla="*/ 1 w 3445"/>
                <a:gd name="T15" fmla="*/ 1 h 3351"/>
                <a:gd name="T16" fmla="*/ 1 w 3445"/>
                <a:gd name="T17" fmla="*/ 1 h 3351"/>
                <a:gd name="T18" fmla="*/ 1 w 3445"/>
                <a:gd name="T19" fmla="*/ 1 h 3351"/>
                <a:gd name="T20" fmla="*/ 1 w 3445"/>
                <a:gd name="T21" fmla="*/ 1 h 3351"/>
                <a:gd name="T22" fmla="*/ 1 w 3445"/>
                <a:gd name="T23" fmla="*/ 1 h 3351"/>
                <a:gd name="T24" fmla="*/ 1 w 3445"/>
                <a:gd name="T25" fmla="*/ 1 h 3351"/>
                <a:gd name="T26" fmla="*/ 1 w 3445"/>
                <a:gd name="T27" fmla="*/ 1 h 3351"/>
                <a:gd name="T28" fmla="*/ 1 w 3445"/>
                <a:gd name="T29" fmla="*/ 1 h 3351"/>
                <a:gd name="T30" fmla="*/ 1 w 3445"/>
                <a:gd name="T31" fmla="*/ 0 h 3351"/>
                <a:gd name="T32" fmla="*/ 1 w 3445"/>
                <a:gd name="T33" fmla="*/ 1 h 3351"/>
                <a:gd name="T34" fmla="*/ 1 w 3445"/>
                <a:gd name="T35" fmla="*/ 1 h 3351"/>
                <a:gd name="T36" fmla="*/ 1 w 3445"/>
                <a:gd name="T37" fmla="*/ 1 h 3351"/>
                <a:gd name="T38" fmla="*/ 1 w 3445"/>
                <a:gd name="T39" fmla="*/ 1 h 3351"/>
                <a:gd name="T40" fmla="*/ 1 w 3445"/>
                <a:gd name="T41" fmla="*/ 1 h 3351"/>
                <a:gd name="T42" fmla="*/ 1 w 3445"/>
                <a:gd name="T43" fmla="*/ 1 h 3351"/>
                <a:gd name="T44" fmla="*/ 1 w 3445"/>
                <a:gd name="T45" fmla="*/ 1 h 3351"/>
                <a:gd name="T46" fmla="*/ 1 w 3445"/>
                <a:gd name="T47" fmla="*/ 1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4" name="Freeform 15"/>
            <p:cNvSpPr>
              <a:spLocks/>
            </p:cNvSpPr>
            <p:nvPr/>
          </p:nvSpPr>
          <p:spPr bwMode="auto">
            <a:xfrm>
              <a:off x="163" y="2472"/>
              <a:ext cx="1420" cy="56"/>
            </a:xfrm>
            <a:custGeom>
              <a:avLst/>
              <a:gdLst>
                <a:gd name="T0" fmla="*/ 0 w 2838"/>
                <a:gd name="T1" fmla="*/ 0 h 112"/>
                <a:gd name="T2" fmla="*/ 1 w 2838"/>
                <a:gd name="T3" fmla="*/ 1 h 112"/>
                <a:gd name="T4" fmla="*/ 1 w 2838"/>
                <a:gd name="T5" fmla="*/ 1 h 112"/>
                <a:gd name="T6" fmla="*/ 1 w 2838"/>
                <a:gd name="T7" fmla="*/ 1 h 112"/>
                <a:gd name="T8" fmla="*/ 1 w 2838"/>
                <a:gd name="T9" fmla="*/ 1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5" name="Freeform 16"/>
            <p:cNvSpPr>
              <a:spLocks/>
            </p:cNvSpPr>
            <p:nvPr/>
          </p:nvSpPr>
          <p:spPr bwMode="auto">
            <a:xfrm>
              <a:off x="643" y="3124"/>
              <a:ext cx="191" cy="396"/>
            </a:xfrm>
            <a:custGeom>
              <a:avLst/>
              <a:gdLst>
                <a:gd name="T0" fmla="*/ 1 w 382"/>
                <a:gd name="T1" fmla="*/ 1 h 791"/>
                <a:gd name="T2" fmla="*/ 1 w 382"/>
                <a:gd name="T3" fmla="*/ 1 h 791"/>
                <a:gd name="T4" fmla="*/ 1 w 382"/>
                <a:gd name="T5" fmla="*/ 1 h 791"/>
                <a:gd name="T6" fmla="*/ 1 w 382"/>
                <a:gd name="T7" fmla="*/ 1 h 791"/>
                <a:gd name="T8" fmla="*/ 1 w 382"/>
                <a:gd name="T9" fmla="*/ 1 h 791"/>
                <a:gd name="T10" fmla="*/ 1 w 382"/>
                <a:gd name="T11" fmla="*/ 1 h 791"/>
                <a:gd name="T12" fmla="*/ 0 w 382"/>
                <a:gd name="T13" fmla="*/ 1 h 791"/>
                <a:gd name="T14" fmla="*/ 1 w 382"/>
                <a:gd name="T15" fmla="*/ 1 h 791"/>
                <a:gd name="T16" fmla="*/ 1 w 382"/>
                <a:gd name="T17" fmla="*/ 1 h 791"/>
                <a:gd name="T18" fmla="*/ 1 w 382"/>
                <a:gd name="T19" fmla="*/ 1 h 791"/>
                <a:gd name="T20" fmla="*/ 1 w 382"/>
                <a:gd name="T21" fmla="*/ 1 h 791"/>
                <a:gd name="T22" fmla="*/ 1 w 382"/>
                <a:gd name="T23" fmla="*/ 0 h 791"/>
                <a:gd name="T24" fmla="*/ 1 w 382"/>
                <a:gd name="T25" fmla="*/ 1 h 791"/>
                <a:gd name="T26" fmla="*/ 1 w 382"/>
                <a:gd name="T27" fmla="*/ 1 h 791"/>
                <a:gd name="T28" fmla="*/ 1 w 382"/>
                <a:gd name="T29" fmla="*/ 1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6" name="Freeform 17"/>
            <p:cNvSpPr>
              <a:spLocks/>
            </p:cNvSpPr>
            <p:nvPr/>
          </p:nvSpPr>
          <p:spPr bwMode="auto">
            <a:xfrm>
              <a:off x="833" y="2777"/>
              <a:ext cx="159" cy="315"/>
            </a:xfrm>
            <a:custGeom>
              <a:avLst/>
              <a:gdLst>
                <a:gd name="T0" fmla="*/ 0 w 320"/>
                <a:gd name="T1" fmla="*/ 1 h 629"/>
                <a:gd name="T2" fmla="*/ 0 w 320"/>
                <a:gd name="T3" fmla="*/ 1 h 629"/>
                <a:gd name="T4" fmla="*/ 0 w 320"/>
                <a:gd name="T5" fmla="*/ 1 h 629"/>
                <a:gd name="T6" fmla="*/ 0 w 320"/>
                <a:gd name="T7" fmla="*/ 1 h 629"/>
                <a:gd name="T8" fmla="*/ 0 w 320"/>
                <a:gd name="T9" fmla="*/ 1 h 629"/>
                <a:gd name="T10" fmla="*/ 0 w 320"/>
                <a:gd name="T11" fmla="*/ 0 h 629"/>
                <a:gd name="T12" fmla="*/ 0 w 320"/>
                <a:gd name="T13" fmla="*/ 1 h 629"/>
                <a:gd name="T14" fmla="*/ 0 w 320"/>
                <a:gd name="T15" fmla="*/ 1 h 629"/>
                <a:gd name="T16" fmla="*/ 0 w 320"/>
                <a:gd name="T17" fmla="*/ 1 h 629"/>
                <a:gd name="T18" fmla="*/ 0 w 320"/>
                <a:gd name="T19" fmla="*/ 1 h 629"/>
                <a:gd name="T20" fmla="*/ 0 w 320"/>
                <a:gd name="T21" fmla="*/ 1 h 629"/>
                <a:gd name="T22" fmla="*/ 0 w 320"/>
                <a:gd name="T23" fmla="*/ 1 h 629"/>
                <a:gd name="T24" fmla="*/ 0 w 320"/>
                <a:gd name="T25" fmla="*/ 1 h 629"/>
                <a:gd name="T26" fmla="*/ 0 w 320"/>
                <a:gd name="T27" fmla="*/ 1 h 629"/>
                <a:gd name="T28" fmla="*/ 0 w 320"/>
                <a:gd name="T29" fmla="*/ 1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7" name="Freeform 18"/>
            <p:cNvSpPr>
              <a:spLocks/>
            </p:cNvSpPr>
            <p:nvPr/>
          </p:nvSpPr>
          <p:spPr bwMode="auto">
            <a:xfrm>
              <a:off x="507" y="2777"/>
              <a:ext cx="367" cy="692"/>
            </a:xfrm>
            <a:custGeom>
              <a:avLst/>
              <a:gdLst>
                <a:gd name="T0" fmla="*/ 1 w 734"/>
                <a:gd name="T1" fmla="*/ 1 h 1384"/>
                <a:gd name="T2" fmla="*/ 1 w 734"/>
                <a:gd name="T3" fmla="*/ 1 h 1384"/>
                <a:gd name="T4" fmla="*/ 1 w 734"/>
                <a:gd name="T5" fmla="*/ 1 h 1384"/>
                <a:gd name="T6" fmla="*/ 1 w 734"/>
                <a:gd name="T7" fmla="*/ 1 h 1384"/>
                <a:gd name="T8" fmla="*/ 1 w 734"/>
                <a:gd name="T9" fmla="*/ 1 h 1384"/>
                <a:gd name="T10" fmla="*/ 1 w 734"/>
                <a:gd name="T11" fmla="*/ 1 h 1384"/>
                <a:gd name="T12" fmla="*/ 1 w 734"/>
                <a:gd name="T13" fmla="*/ 1 h 1384"/>
                <a:gd name="T14" fmla="*/ 1 w 734"/>
                <a:gd name="T15" fmla="*/ 1 h 1384"/>
                <a:gd name="T16" fmla="*/ 1 w 734"/>
                <a:gd name="T17" fmla="*/ 1 h 1384"/>
                <a:gd name="T18" fmla="*/ 1 w 734"/>
                <a:gd name="T19" fmla="*/ 1 h 1384"/>
                <a:gd name="T20" fmla="*/ 0 w 734"/>
                <a:gd name="T21" fmla="*/ 1 h 1384"/>
                <a:gd name="T22" fmla="*/ 1 w 734"/>
                <a:gd name="T23" fmla="*/ 1 h 1384"/>
                <a:gd name="T24" fmla="*/ 1 w 734"/>
                <a:gd name="T25" fmla="*/ 1 h 1384"/>
                <a:gd name="T26" fmla="*/ 1 w 734"/>
                <a:gd name="T27" fmla="*/ 1 h 1384"/>
                <a:gd name="T28" fmla="*/ 1 w 734"/>
                <a:gd name="T29" fmla="*/ 1 h 1384"/>
                <a:gd name="T30" fmla="*/ 1 w 734"/>
                <a:gd name="T31" fmla="*/ 1 h 1384"/>
                <a:gd name="T32" fmla="*/ 1 w 734"/>
                <a:gd name="T33" fmla="*/ 1 h 1384"/>
                <a:gd name="T34" fmla="*/ 1 w 734"/>
                <a:gd name="T35" fmla="*/ 1 h 1384"/>
                <a:gd name="T36" fmla="*/ 1 w 734"/>
                <a:gd name="T37" fmla="*/ 1 h 1384"/>
                <a:gd name="T38" fmla="*/ 1 w 734"/>
                <a:gd name="T39" fmla="*/ 1 h 1384"/>
                <a:gd name="T40" fmla="*/ 1 w 734"/>
                <a:gd name="T41" fmla="*/ 0 h 1384"/>
                <a:gd name="T42" fmla="*/ 1 w 734"/>
                <a:gd name="T43" fmla="*/ 1 h 1384"/>
                <a:gd name="T44" fmla="*/ 1 w 734"/>
                <a:gd name="T45" fmla="*/ 1 h 1384"/>
                <a:gd name="T46" fmla="*/ 1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8" name="Freeform 19"/>
            <p:cNvSpPr>
              <a:spLocks/>
            </p:cNvSpPr>
            <p:nvPr/>
          </p:nvSpPr>
          <p:spPr bwMode="auto">
            <a:xfrm>
              <a:off x="648" y="3499"/>
              <a:ext cx="282" cy="158"/>
            </a:xfrm>
            <a:custGeom>
              <a:avLst/>
              <a:gdLst>
                <a:gd name="T0" fmla="*/ 1 w 563"/>
                <a:gd name="T1" fmla="*/ 1 h 315"/>
                <a:gd name="T2" fmla="*/ 1 w 563"/>
                <a:gd name="T3" fmla="*/ 1 h 315"/>
                <a:gd name="T4" fmla="*/ 1 w 563"/>
                <a:gd name="T5" fmla="*/ 1 h 315"/>
                <a:gd name="T6" fmla="*/ 1 w 563"/>
                <a:gd name="T7" fmla="*/ 1 h 315"/>
                <a:gd name="T8" fmla="*/ 1 w 563"/>
                <a:gd name="T9" fmla="*/ 1 h 315"/>
                <a:gd name="T10" fmla="*/ 1 w 563"/>
                <a:gd name="T11" fmla="*/ 1 h 315"/>
                <a:gd name="T12" fmla="*/ 1 w 563"/>
                <a:gd name="T13" fmla="*/ 1 h 315"/>
                <a:gd name="T14" fmla="*/ 1 w 563"/>
                <a:gd name="T15" fmla="*/ 1 h 315"/>
                <a:gd name="T16" fmla="*/ 0 w 563"/>
                <a:gd name="T17" fmla="*/ 1 h 315"/>
                <a:gd name="T18" fmla="*/ 1 w 563"/>
                <a:gd name="T19" fmla="*/ 0 h 315"/>
                <a:gd name="T20" fmla="*/ 1 w 563"/>
                <a:gd name="T21" fmla="*/ 1 h 315"/>
                <a:gd name="T22" fmla="*/ 1 w 563"/>
                <a:gd name="T23" fmla="*/ 1 h 315"/>
                <a:gd name="T24" fmla="*/ 1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69" name="Freeform 20"/>
            <p:cNvSpPr>
              <a:spLocks/>
            </p:cNvSpPr>
            <p:nvPr/>
          </p:nvSpPr>
          <p:spPr bwMode="auto">
            <a:xfrm>
              <a:off x="400" y="3648"/>
              <a:ext cx="530" cy="283"/>
            </a:xfrm>
            <a:custGeom>
              <a:avLst/>
              <a:gdLst>
                <a:gd name="T0" fmla="*/ 1 w 1059"/>
                <a:gd name="T1" fmla="*/ 0 h 567"/>
                <a:gd name="T2" fmla="*/ 1 w 1059"/>
                <a:gd name="T3" fmla="*/ 0 h 567"/>
                <a:gd name="T4" fmla="*/ 1 w 1059"/>
                <a:gd name="T5" fmla="*/ 0 h 567"/>
                <a:gd name="T6" fmla="*/ 1 w 1059"/>
                <a:gd name="T7" fmla="*/ 0 h 567"/>
                <a:gd name="T8" fmla="*/ 1 w 1059"/>
                <a:gd name="T9" fmla="*/ 0 h 567"/>
                <a:gd name="T10" fmla="*/ 1 w 1059"/>
                <a:gd name="T11" fmla="*/ 0 h 567"/>
                <a:gd name="T12" fmla="*/ 1 w 1059"/>
                <a:gd name="T13" fmla="*/ 0 h 567"/>
                <a:gd name="T14" fmla="*/ 1 w 1059"/>
                <a:gd name="T15" fmla="*/ 0 h 567"/>
                <a:gd name="T16" fmla="*/ 1 w 1059"/>
                <a:gd name="T17" fmla="*/ 0 h 567"/>
                <a:gd name="T18" fmla="*/ 1 w 1059"/>
                <a:gd name="T19" fmla="*/ 0 h 567"/>
                <a:gd name="T20" fmla="*/ 0 w 1059"/>
                <a:gd name="T21" fmla="*/ 0 h 567"/>
                <a:gd name="T22" fmla="*/ 1 w 1059"/>
                <a:gd name="T23" fmla="*/ 0 h 567"/>
                <a:gd name="T24" fmla="*/ 1 w 1059"/>
                <a:gd name="T25" fmla="*/ 0 h 567"/>
                <a:gd name="T26" fmla="*/ 1 w 1059"/>
                <a:gd name="T27" fmla="*/ 0 h 567"/>
                <a:gd name="T28" fmla="*/ 1 w 1059"/>
                <a:gd name="T29" fmla="*/ 0 h 567"/>
                <a:gd name="T30" fmla="*/ 1 w 1059"/>
                <a:gd name="T31" fmla="*/ 0 h 567"/>
                <a:gd name="T32" fmla="*/ 1 w 1059"/>
                <a:gd name="T33" fmla="*/ 0 h 567"/>
                <a:gd name="T34" fmla="*/ 1 w 1059"/>
                <a:gd name="T35" fmla="*/ 0 h 567"/>
                <a:gd name="T36" fmla="*/ 1 w 1059"/>
                <a:gd name="T37" fmla="*/ 0 h 567"/>
                <a:gd name="T38" fmla="*/ 1 w 1059"/>
                <a:gd name="T39" fmla="*/ 0 h 567"/>
                <a:gd name="T40" fmla="*/ 1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0" name="Freeform 21"/>
            <p:cNvSpPr>
              <a:spLocks/>
            </p:cNvSpPr>
            <p:nvPr/>
          </p:nvSpPr>
          <p:spPr bwMode="auto">
            <a:xfrm>
              <a:off x="252" y="3363"/>
              <a:ext cx="172" cy="564"/>
            </a:xfrm>
            <a:custGeom>
              <a:avLst/>
              <a:gdLst>
                <a:gd name="T0" fmla="*/ 1 w 344"/>
                <a:gd name="T1" fmla="*/ 1 h 1127"/>
                <a:gd name="T2" fmla="*/ 0 w 344"/>
                <a:gd name="T3" fmla="*/ 1 h 1127"/>
                <a:gd name="T4" fmla="*/ 1 w 344"/>
                <a:gd name="T5" fmla="*/ 0 h 1127"/>
                <a:gd name="T6" fmla="*/ 1 w 344"/>
                <a:gd name="T7" fmla="*/ 1 h 1127"/>
                <a:gd name="T8" fmla="*/ 1 w 344"/>
                <a:gd name="T9" fmla="*/ 1 h 1127"/>
                <a:gd name="T10" fmla="*/ 1 w 344"/>
                <a:gd name="T11" fmla="*/ 1 h 1127"/>
                <a:gd name="T12" fmla="*/ 1 w 344"/>
                <a:gd name="T13" fmla="*/ 1 h 1127"/>
                <a:gd name="T14" fmla="*/ 1 w 344"/>
                <a:gd name="T15" fmla="*/ 1 h 1127"/>
                <a:gd name="T16" fmla="*/ 1 w 344"/>
                <a:gd name="T17" fmla="*/ 1 h 1127"/>
                <a:gd name="T18" fmla="*/ 1 w 344"/>
                <a:gd name="T19" fmla="*/ 1 h 1127"/>
                <a:gd name="T20" fmla="*/ 1 w 344"/>
                <a:gd name="T21" fmla="*/ 1 h 1127"/>
                <a:gd name="T22" fmla="*/ 1 w 344"/>
                <a:gd name="T23" fmla="*/ 1 h 1127"/>
                <a:gd name="T24" fmla="*/ 1 w 344"/>
                <a:gd name="T25" fmla="*/ 1 h 1127"/>
                <a:gd name="T26" fmla="*/ 1 w 344"/>
                <a:gd name="T27" fmla="*/ 1 h 1127"/>
                <a:gd name="T28" fmla="*/ 1 w 344"/>
                <a:gd name="T29" fmla="*/ 1 h 1127"/>
                <a:gd name="T30" fmla="*/ 1 w 344"/>
                <a:gd name="T31" fmla="*/ 1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1" name="Freeform 22"/>
            <p:cNvSpPr>
              <a:spLocks/>
            </p:cNvSpPr>
            <p:nvPr/>
          </p:nvSpPr>
          <p:spPr bwMode="auto">
            <a:xfrm>
              <a:off x="283" y="3367"/>
              <a:ext cx="229" cy="107"/>
            </a:xfrm>
            <a:custGeom>
              <a:avLst/>
              <a:gdLst>
                <a:gd name="T0" fmla="*/ 0 w 459"/>
                <a:gd name="T1" fmla="*/ 0 h 215"/>
                <a:gd name="T2" fmla="*/ 0 w 459"/>
                <a:gd name="T3" fmla="*/ 0 h 215"/>
                <a:gd name="T4" fmla="*/ 0 w 459"/>
                <a:gd name="T5" fmla="*/ 0 h 215"/>
                <a:gd name="T6" fmla="*/ 0 w 459"/>
                <a:gd name="T7" fmla="*/ 0 h 215"/>
                <a:gd name="T8" fmla="*/ 0 w 459"/>
                <a:gd name="T9" fmla="*/ 0 h 215"/>
                <a:gd name="T10" fmla="*/ 0 w 459"/>
                <a:gd name="T11" fmla="*/ 0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2" name="Freeform 23"/>
            <p:cNvSpPr>
              <a:spLocks/>
            </p:cNvSpPr>
            <p:nvPr/>
          </p:nvSpPr>
          <p:spPr bwMode="auto">
            <a:xfrm>
              <a:off x="140" y="2472"/>
              <a:ext cx="241" cy="1374"/>
            </a:xfrm>
            <a:custGeom>
              <a:avLst/>
              <a:gdLst>
                <a:gd name="T0" fmla="*/ 0 w 483"/>
                <a:gd name="T1" fmla="*/ 1 h 2746"/>
                <a:gd name="T2" fmla="*/ 0 w 483"/>
                <a:gd name="T3" fmla="*/ 1 h 2746"/>
                <a:gd name="T4" fmla="*/ 0 w 483"/>
                <a:gd name="T5" fmla="*/ 1 h 2746"/>
                <a:gd name="T6" fmla="*/ 0 w 483"/>
                <a:gd name="T7" fmla="*/ 1 h 2746"/>
                <a:gd name="T8" fmla="*/ 0 w 483"/>
                <a:gd name="T9" fmla="*/ 1 h 2746"/>
                <a:gd name="T10" fmla="*/ 0 w 483"/>
                <a:gd name="T11" fmla="*/ 1 h 2746"/>
                <a:gd name="T12" fmla="*/ 0 w 483"/>
                <a:gd name="T13" fmla="*/ 1 h 2746"/>
                <a:gd name="T14" fmla="*/ 0 w 483"/>
                <a:gd name="T15" fmla="*/ 1 h 2746"/>
                <a:gd name="T16" fmla="*/ 0 w 483"/>
                <a:gd name="T17" fmla="*/ 1 h 2746"/>
                <a:gd name="T18" fmla="*/ 0 w 483"/>
                <a:gd name="T19" fmla="*/ 1 h 2746"/>
                <a:gd name="T20" fmla="*/ 0 w 483"/>
                <a:gd name="T21" fmla="*/ 1 h 2746"/>
                <a:gd name="T22" fmla="*/ 0 w 483"/>
                <a:gd name="T23" fmla="*/ 1 h 2746"/>
                <a:gd name="T24" fmla="*/ 0 w 483"/>
                <a:gd name="T25" fmla="*/ 1 h 2746"/>
                <a:gd name="T26" fmla="*/ 0 w 483"/>
                <a:gd name="T27" fmla="*/ 0 h 2746"/>
                <a:gd name="T28" fmla="*/ 0 w 483"/>
                <a:gd name="T29" fmla="*/ 1 h 2746"/>
                <a:gd name="T30" fmla="*/ 0 w 483"/>
                <a:gd name="T31" fmla="*/ 1 h 2746"/>
                <a:gd name="T32" fmla="*/ 0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3" name="Freeform 24"/>
            <p:cNvSpPr>
              <a:spLocks/>
            </p:cNvSpPr>
            <p:nvPr/>
          </p:nvSpPr>
          <p:spPr bwMode="auto">
            <a:xfrm>
              <a:off x="574" y="3824"/>
              <a:ext cx="1419" cy="85"/>
            </a:xfrm>
            <a:custGeom>
              <a:avLst/>
              <a:gdLst>
                <a:gd name="T0" fmla="*/ 1 w 2838"/>
                <a:gd name="T1" fmla="*/ 0 h 171"/>
                <a:gd name="T2" fmla="*/ 1 w 2838"/>
                <a:gd name="T3" fmla="*/ 0 h 171"/>
                <a:gd name="T4" fmla="*/ 1 w 2838"/>
                <a:gd name="T5" fmla="*/ 0 h 171"/>
                <a:gd name="T6" fmla="*/ 1 w 2838"/>
                <a:gd name="T7" fmla="*/ 0 h 171"/>
                <a:gd name="T8" fmla="*/ 1 w 2838"/>
                <a:gd name="T9" fmla="*/ 0 h 171"/>
                <a:gd name="T10" fmla="*/ 1 w 2838"/>
                <a:gd name="T11" fmla="*/ 0 h 171"/>
                <a:gd name="T12" fmla="*/ 1 w 2838"/>
                <a:gd name="T13" fmla="*/ 0 h 171"/>
                <a:gd name="T14" fmla="*/ 1 w 2838"/>
                <a:gd name="T15" fmla="*/ 0 h 171"/>
                <a:gd name="T16" fmla="*/ 1 w 2838"/>
                <a:gd name="T17" fmla="*/ 0 h 171"/>
                <a:gd name="T18" fmla="*/ 0 w 2838"/>
                <a:gd name="T19" fmla="*/ 0 h 171"/>
                <a:gd name="T20" fmla="*/ 1 w 2838"/>
                <a:gd name="T21" fmla="*/ 0 h 171"/>
                <a:gd name="T22" fmla="*/ 1 w 2838"/>
                <a:gd name="T23" fmla="*/ 0 h 171"/>
                <a:gd name="T24" fmla="*/ 1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4" name="Freeform 25"/>
            <p:cNvSpPr>
              <a:spLocks/>
            </p:cNvSpPr>
            <p:nvPr/>
          </p:nvSpPr>
          <p:spPr bwMode="auto">
            <a:xfrm>
              <a:off x="1950" y="2498"/>
              <a:ext cx="176" cy="1375"/>
            </a:xfrm>
            <a:custGeom>
              <a:avLst/>
              <a:gdLst>
                <a:gd name="T0" fmla="*/ 1 w 351"/>
                <a:gd name="T1" fmla="*/ 0 h 2751"/>
                <a:gd name="T2" fmla="*/ 1 w 351"/>
                <a:gd name="T3" fmla="*/ 0 h 2751"/>
                <a:gd name="T4" fmla="*/ 1 w 351"/>
                <a:gd name="T5" fmla="*/ 0 h 2751"/>
                <a:gd name="T6" fmla="*/ 1 w 351"/>
                <a:gd name="T7" fmla="*/ 0 h 2751"/>
                <a:gd name="T8" fmla="*/ 1 w 351"/>
                <a:gd name="T9" fmla="*/ 0 h 2751"/>
                <a:gd name="T10" fmla="*/ 1 w 351"/>
                <a:gd name="T11" fmla="*/ 0 h 2751"/>
                <a:gd name="T12" fmla="*/ 1 w 351"/>
                <a:gd name="T13" fmla="*/ 0 h 2751"/>
                <a:gd name="T14" fmla="*/ 1 w 351"/>
                <a:gd name="T15" fmla="*/ 0 h 2751"/>
                <a:gd name="T16" fmla="*/ 1 w 351"/>
                <a:gd name="T17" fmla="*/ 0 h 2751"/>
                <a:gd name="T18" fmla="*/ 0 w 351"/>
                <a:gd name="T19" fmla="*/ 0 h 2751"/>
                <a:gd name="T20" fmla="*/ 1 w 351"/>
                <a:gd name="T21" fmla="*/ 0 h 2751"/>
                <a:gd name="T22" fmla="*/ 1 w 351"/>
                <a:gd name="T23" fmla="*/ 0 h 2751"/>
                <a:gd name="T24" fmla="*/ 1 w 351"/>
                <a:gd name="T25" fmla="*/ 0 h 2751"/>
                <a:gd name="T26" fmla="*/ 1 w 351"/>
                <a:gd name="T27" fmla="*/ 0 h 2751"/>
                <a:gd name="T28" fmla="*/ 1 w 351"/>
                <a:gd name="T29" fmla="*/ 0 h 2751"/>
                <a:gd name="T30" fmla="*/ 1 w 351"/>
                <a:gd name="T31" fmla="*/ 0 h 2751"/>
                <a:gd name="T32" fmla="*/ 1 w 351"/>
                <a:gd name="T33" fmla="*/ 0 h 2751"/>
                <a:gd name="T34" fmla="*/ 1 w 351"/>
                <a:gd name="T35" fmla="*/ 0 h 2751"/>
                <a:gd name="T36" fmla="*/ 1 w 351"/>
                <a:gd name="T37" fmla="*/ 0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5" name="Freeform 26"/>
            <p:cNvSpPr>
              <a:spLocks/>
            </p:cNvSpPr>
            <p:nvPr/>
          </p:nvSpPr>
          <p:spPr bwMode="auto">
            <a:xfrm>
              <a:off x="1804" y="2491"/>
              <a:ext cx="294" cy="37"/>
            </a:xfrm>
            <a:custGeom>
              <a:avLst/>
              <a:gdLst>
                <a:gd name="T0" fmla="*/ 1 w 587"/>
                <a:gd name="T1" fmla="*/ 0 h 74"/>
                <a:gd name="T2" fmla="*/ 1 w 587"/>
                <a:gd name="T3" fmla="*/ 1 h 74"/>
                <a:gd name="T4" fmla="*/ 1 w 587"/>
                <a:gd name="T5" fmla="*/ 1 h 74"/>
                <a:gd name="T6" fmla="*/ 1 w 587"/>
                <a:gd name="T7" fmla="*/ 1 h 74"/>
                <a:gd name="T8" fmla="*/ 1 w 587"/>
                <a:gd name="T9" fmla="*/ 1 h 74"/>
                <a:gd name="T10" fmla="*/ 0 w 587"/>
                <a:gd name="T11" fmla="*/ 1 h 74"/>
                <a:gd name="T12" fmla="*/ 1 w 587"/>
                <a:gd name="T13" fmla="*/ 1 h 74"/>
                <a:gd name="T14" fmla="*/ 1 w 587"/>
                <a:gd name="T15" fmla="*/ 0 h 74"/>
                <a:gd name="T16" fmla="*/ 1 w 587"/>
                <a:gd name="T17" fmla="*/ 0 h 74"/>
                <a:gd name="T18" fmla="*/ 1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6" name="Freeform 27"/>
            <p:cNvSpPr>
              <a:spLocks/>
            </p:cNvSpPr>
            <p:nvPr/>
          </p:nvSpPr>
          <p:spPr bwMode="auto">
            <a:xfrm>
              <a:off x="408" y="2574"/>
              <a:ext cx="59" cy="860"/>
            </a:xfrm>
            <a:custGeom>
              <a:avLst/>
              <a:gdLst>
                <a:gd name="T0" fmla="*/ 0 w 117"/>
                <a:gd name="T1" fmla="*/ 1 h 1720"/>
                <a:gd name="T2" fmla="*/ 1 w 117"/>
                <a:gd name="T3" fmla="*/ 1 h 1720"/>
                <a:gd name="T4" fmla="*/ 1 w 117"/>
                <a:gd name="T5" fmla="*/ 1 h 1720"/>
                <a:gd name="T6" fmla="*/ 1 w 117"/>
                <a:gd name="T7" fmla="*/ 0 h 1720"/>
                <a:gd name="T8" fmla="*/ 1 w 117"/>
                <a:gd name="T9" fmla="*/ 1 h 1720"/>
                <a:gd name="T10" fmla="*/ 1 w 117"/>
                <a:gd name="T11" fmla="*/ 1 h 1720"/>
                <a:gd name="T12" fmla="*/ 0 w 117"/>
                <a:gd name="T13" fmla="*/ 1 h 1720"/>
                <a:gd name="T14" fmla="*/ 0 w 117"/>
                <a:gd name="T15" fmla="*/ 1 h 1720"/>
                <a:gd name="T16" fmla="*/ 0 w 117"/>
                <a:gd name="T17" fmla="*/ 1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7" name="Freeform 28"/>
            <p:cNvSpPr>
              <a:spLocks/>
            </p:cNvSpPr>
            <p:nvPr/>
          </p:nvSpPr>
          <p:spPr bwMode="auto">
            <a:xfrm>
              <a:off x="847" y="3697"/>
              <a:ext cx="1005" cy="45"/>
            </a:xfrm>
            <a:custGeom>
              <a:avLst/>
              <a:gdLst>
                <a:gd name="T0" fmla="*/ 1 w 2009"/>
                <a:gd name="T1" fmla="*/ 0 h 91"/>
                <a:gd name="T2" fmla="*/ 1 w 2009"/>
                <a:gd name="T3" fmla="*/ 0 h 91"/>
                <a:gd name="T4" fmla="*/ 1 w 2009"/>
                <a:gd name="T5" fmla="*/ 0 h 91"/>
                <a:gd name="T6" fmla="*/ 1 w 2009"/>
                <a:gd name="T7" fmla="*/ 0 h 91"/>
                <a:gd name="T8" fmla="*/ 1 w 2009"/>
                <a:gd name="T9" fmla="*/ 0 h 91"/>
                <a:gd name="T10" fmla="*/ 1 w 2009"/>
                <a:gd name="T11" fmla="*/ 0 h 91"/>
                <a:gd name="T12" fmla="*/ 1 w 2009"/>
                <a:gd name="T13" fmla="*/ 0 h 91"/>
                <a:gd name="T14" fmla="*/ 1 w 2009"/>
                <a:gd name="T15" fmla="*/ 0 h 91"/>
                <a:gd name="T16" fmla="*/ 0 w 2009"/>
                <a:gd name="T17" fmla="*/ 0 h 91"/>
                <a:gd name="T18" fmla="*/ 1 w 2009"/>
                <a:gd name="T19" fmla="*/ 0 h 91"/>
                <a:gd name="T20" fmla="*/ 1 w 2009"/>
                <a:gd name="T21" fmla="*/ 0 h 91"/>
                <a:gd name="T22" fmla="*/ 1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8" name="Freeform 29"/>
            <p:cNvSpPr>
              <a:spLocks/>
            </p:cNvSpPr>
            <p:nvPr/>
          </p:nvSpPr>
          <p:spPr bwMode="auto">
            <a:xfrm>
              <a:off x="663" y="2149"/>
              <a:ext cx="1833" cy="1583"/>
            </a:xfrm>
            <a:custGeom>
              <a:avLst/>
              <a:gdLst>
                <a:gd name="T0" fmla="*/ 0 w 3665"/>
                <a:gd name="T1" fmla="*/ 1 h 3164"/>
                <a:gd name="T2" fmla="*/ 1 w 3665"/>
                <a:gd name="T3" fmla="*/ 1 h 3164"/>
                <a:gd name="T4" fmla="*/ 1 w 3665"/>
                <a:gd name="T5" fmla="*/ 1 h 3164"/>
                <a:gd name="T6" fmla="*/ 1 w 3665"/>
                <a:gd name="T7" fmla="*/ 1 h 3164"/>
                <a:gd name="T8" fmla="*/ 1 w 3665"/>
                <a:gd name="T9" fmla="*/ 1 h 3164"/>
                <a:gd name="T10" fmla="*/ 1 w 3665"/>
                <a:gd name="T11" fmla="*/ 1 h 3164"/>
                <a:gd name="T12" fmla="*/ 1 w 3665"/>
                <a:gd name="T13" fmla="*/ 1 h 3164"/>
                <a:gd name="T14" fmla="*/ 1 w 3665"/>
                <a:gd name="T15" fmla="*/ 0 h 3164"/>
                <a:gd name="T16" fmla="*/ 1 w 3665"/>
                <a:gd name="T17" fmla="*/ 1 h 3164"/>
                <a:gd name="T18" fmla="*/ 1 w 3665"/>
                <a:gd name="T19" fmla="*/ 1 h 3164"/>
                <a:gd name="T20" fmla="*/ 1 w 3665"/>
                <a:gd name="T21" fmla="*/ 1 h 3164"/>
                <a:gd name="T22" fmla="*/ 1 w 3665"/>
                <a:gd name="T23" fmla="*/ 1 h 3164"/>
                <a:gd name="T24" fmla="*/ 1 w 3665"/>
                <a:gd name="T25" fmla="*/ 1 h 3164"/>
                <a:gd name="T26" fmla="*/ 1 w 3665"/>
                <a:gd name="T27" fmla="*/ 1 h 3164"/>
                <a:gd name="T28" fmla="*/ 1 w 3665"/>
                <a:gd name="T29" fmla="*/ 1 h 3164"/>
                <a:gd name="T30" fmla="*/ 1 w 3665"/>
                <a:gd name="T31" fmla="*/ 1 h 3164"/>
                <a:gd name="T32" fmla="*/ 1 w 3665"/>
                <a:gd name="T33" fmla="*/ 1 h 3164"/>
                <a:gd name="T34" fmla="*/ 1 w 3665"/>
                <a:gd name="T35" fmla="*/ 1 h 3164"/>
                <a:gd name="T36" fmla="*/ 1 w 3665"/>
                <a:gd name="T37" fmla="*/ 1 h 3164"/>
                <a:gd name="T38" fmla="*/ 1 w 3665"/>
                <a:gd name="T39" fmla="*/ 1 h 3164"/>
                <a:gd name="T40" fmla="*/ 1 w 3665"/>
                <a:gd name="T41" fmla="*/ 1 h 3164"/>
                <a:gd name="T42" fmla="*/ 1 w 3665"/>
                <a:gd name="T43" fmla="*/ 1 h 3164"/>
                <a:gd name="T44" fmla="*/ 1 w 3665"/>
                <a:gd name="T45" fmla="*/ 1 h 3164"/>
                <a:gd name="T46" fmla="*/ 1 w 3665"/>
                <a:gd name="T47" fmla="*/ 1 h 3164"/>
                <a:gd name="T48" fmla="*/ 1 w 3665"/>
                <a:gd name="T49" fmla="*/ 1 h 3164"/>
                <a:gd name="T50" fmla="*/ 1 w 3665"/>
                <a:gd name="T51" fmla="*/ 1 h 3164"/>
                <a:gd name="T52" fmla="*/ 1 w 3665"/>
                <a:gd name="T53" fmla="*/ 1 h 3164"/>
                <a:gd name="T54" fmla="*/ 1 w 3665"/>
                <a:gd name="T55" fmla="*/ 1 h 3164"/>
                <a:gd name="T56" fmla="*/ 1 w 3665"/>
                <a:gd name="T57" fmla="*/ 1 h 3164"/>
                <a:gd name="T58" fmla="*/ 1 w 3665"/>
                <a:gd name="T59" fmla="*/ 1 h 3164"/>
                <a:gd name="T60" fmla="*/ 1 w 3665"/>
                <a:gd name="T61" fmla="*/ 1 h 3164"/>
                <a:gd name="T62" fmla="*/ 1 w 3665"/>
                <a:gd name="T63" fmla="*/ 1 h 3164"/>
                <a:gd name="T64" fmla="*/ 1 w 3665"/>
                <a:gd name="T65" fmla="*/ 1 h 3164"/>
                <a:gd name="T66" fmla="*/ 1 w 3665"/>
                <a:gd name="T67" fmla="*/ 1 h 3164"/>
                <a:gd name="T68" fmla="*/ 1 w 3665"/>
                <a:gd name="T69" fmla="*/ 1 h 3164"/>
                <a:gd name="T70" fmla="*/ 1 w 3665"/>
                <a:gd name="T71" fmla="*/ 1 h 3164"/>
                <a:gd name="T72" fmla="*/ 1 w 3665"/>
                <a:gd name="T73" fmla="*/ 1 h 3164"/>
                <a:gd name="T74" fmla="*/ 1 w 3665"/>
                <a:gd name="T75" fmla="*/ 1 h 3164"/>
                <a:gd name="T76" fmla="*/ 1 w 3665"/>
                <a:gd name="T77" fmla="*/ 1 h 3164"/>
                <a:gd name="T78" fmla="*/ 1 w 3665"/>
                <a:gd name="T79" fmla="*/ 1 h 3164"/>
                <a:gd name="T80" fmla="*/ 1 w 3665"/>
                <a:gd name="T81" fmla="*/ 1 h 3164"/>
                <a:gd name="T82" fmla="*/ 1 w 3665"/>
                <a:gd name="T83" fmla="*/ 1 h 3164"/>
                <a:gd name="T84" fmla="*/ 1 w 3665"/>
                <a:gd name="T85" fmla="*/ 1 h 3164"/>
                <a:gd name="T86" fmla="*/ 1 w 3665"/>
                <a:gd name="T87" fmla="*/ 1 h 3164"/>
                <a:gd name="T88" fmla="*/ 1 w 3665"/>
                <a:gd name="T89" fmla="*/ 1 h 3164"/>
                <a:gd name="T90" fmla="*/ 1 w 3665"/>
                <a:gd name="T91" fmla="*/ 1 h 3164"/>
                <a:gd name="T92" fmla="*/ 1 w 3665"/>
                <a:gd name="T93" fmla="*/ 1 h 3164"/>
                <a:gd name="T94" fmla="*/ 1 w 3665"/>
                <a:gd name="T95" fmla="*/ 1 h 3164"/>
                <a:gd name="T96" fmla="*/ 0 w 3665"/>
                <a:gd name="T97" fmla="*/ 1 h 3164"/>
                <a:gd name="T98" fmla="*/ 0 w 3665"/>
                <a:gd name="T99" fmla="*/ 1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79" name="Freeform 30"/>
            <p:cNvSpPr>
              <a:spLocks/>
            </p:cNvSpPr>
            <p:nvPr/>
          </p:nvSpPr>
          <p:spPr bwMode="auto">
            <a:xfrm>
              <a:off x="449" y="2750"/>
              <a:ext cx="357" cy="245"/>
            </a:xfrm>
            <a:custGeom>
              <a:avLst/>
              <a:gdLst>
                <a:gd name="T0" fmla="*/ 0 w 715"/>
                <a:gd name="T1" fmla="*/ 0 h 490"/>
                <a:gd name="T2" fmla="*/ 0 w 715"/>
                <a:gd name="T3" fmla="*/ 1 h 490"/>
                <a:gd name="T4" fmla="*/ 0 w 715"/>
                <a:gd name="T5" fmla="*/ 1 h 490"/>
                <a:gd name="T6" fmla="*/ 0 w 715"/>
                <a:gd name="T7" fmla="*/ 1 h 490"/>
                <a:gd name="T8" fmla="*/ 0 w 715"/>
                <a:gd name="T9" fmla="*/ 1 h 490"/>
                <a:gd name="T10" fmla="*/ 0 w 715"/>
                <a:gd name="T11" fmla="*/ 1 h 490"/>
                <a:gd name="T12" fmla="*/ 0 w 715"/>
                <a:gd name="T13" fmla="*/ 1 h 490"/>
                <a:gd name="T14" fmla="*/ 0 w 715"/>
                <a:gd name="T15" fmla="*/ 1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0" name="Freeform 31"/>
            <p:cNvSpPr>
              <a:spLocks/>
            </p:cNvSpPr>
            <p:nvPr/>
          </p:nvSpPr>
          <p:spPr bwMode="auto">
            <a:xfrm>
              <a:off x="449" y="2832"/>
              <a:ext cx="309" cy="246"/>
            </a:xfrm>
            <a:custGeom>
              <a:avLst/>
              <a:gdLst>
                <a:gd name="T0" fmla="*/ 0 w 620"/>
                <a:gd name="T1" fmla="*/ 0 h 493"/>
                <a:gd name="T2" fmla="*/ 0 w 620"/>
                <a:gd name="T3" fmla="*/ 0 h 493"/>
                <a:gd name="T4" fmla="*/ 0 w 620"/>
                <a:gd name="T5" fmla="*/ 0 h 493"/>
                <a:gd name="T6" fmla="*/ 0 w 620"/>
                <a:gd name="T7" fmla="*/ 0 h 493"/>
                <a:gd name="T8" fmla="*/ 0 w 620"/>
                <a:gd name="T9" fmla="*/ 0 h 493"/>
                <a:gd name="T10" fmla="*/ 0 w 620"/>
                <a:gd name="T11" fmla="*/ 0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1" name="Freeform 32"/>
            <p:cNvSpPr>
              <a:spLocks/>
            </p:cNvSpPr>
            <p:nvPr/>
          </p:nvSpPr>
          <p:spPr bwMode="auto">
            <a:xfrm>
              <a:off x="1132" y="3240"/>
              <a:ext cx="614" cy="466"/>
            </a:xfrm>
            <a:custGeom>
              <a:avLst/>
              <a:gdLst>
                <a:gd name="T0" fmla="*/ 1 w 1228"/>
                <a:gd name="T1" fmla="*/ 0 h 931"/>
                <a:gd name="T2" fmla="*/ 1 w 1228"/>
                <a:gd name="T3" fmla="*/ 1 h 931"/>
                <a:gd name="T4" fmla="*/ 1 w 1228"/>
                <a:gd name="T5" fmla="*/ 1 h 931"/>
                <a:gd name="T6" fmla="*/ 1 w 1228"/>
                <a:gd name="T7" fmla="*/ 1 h 931"/>
                <a:gd name="T8" fmla="*/ 1 w 1228"/>
                <a:gd name="T9" fmla="*/ 1 h 931"/>
                <a:gd name="T10" fmla="*/ 1 w 1228"/>
                <a:gd name="T11" fmla="*/ 1 h 931"/>
                <a:gd name="T12" fmla="*/ 1 w 1228"/>
                <a:gd name="T13" fmla="*/ 1 h 931"/>
                <a:gd name="T14" fmla="*/ 1 w 1228"/>
                <a:gd name="T15" fmla="*/ 1 h 931"/>
                <a:gd name="T16" fmla="*/ 1 w 1228"/>
                <a:gd name="T17" fmla="*/ 1 h 931"/>
                <a:gd name="T18" fmla="*/ 1 w 1228"/>
                <a:gd name="T19" fmla="*/ 1 h 931"/>
                <a:gd name="T20" fmla="*/ 1 w 1228"/>
                <a:gd name="T21" fmla="*/ 1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2" name="Freeform 33"/>
            <p:cNvSpPr>
              <a:spLocks/>
            </p:cNvSpPr>
            <p:nvPr/>
          </p:nvSpPr>
          <p:spPr bwMode="auto">
            <a:xfrm>
              <a:off x="1162" y="3182"/>
              <a:ext cx="661" cy="520"/>
            </a:xfrm>
            <a:custGeom>
              <a:avLst/>
              <a:gdLst>
                <a:gd name="T0" fmla="*/ 0 w 1323"/>
                <a:gd name="T1" fmla="*/ 1 h 1039"/>
                <a:gd name="T2" fmla="*/ 0 w 1323"/>
                <a:gd name="T3" fmla="*/ 1 h 1039"/>
                <a:gd name="T4" fmla="*/ 0 w 1323"/>
                <a:gd name="T5" fmla="*/ 1 h 1039"/>
                <a:gd name="T6" fmla="*/ 0 w 1323"/>
                <a:gd name="T7" fmla="*/ 1 h 1039"/>
                <a:gd name="T8" fmla="*/ 0 w 1323"/>
                <a:gd name="T9" fmla="*/ 1 h 1039"/>
                <a:gd name="T10" fmla="*/ 0 w 1323"/>
                <a:gd name="T11" fmla="*/ 1 h 1039"/>
                <a:gd name="T12" fmla="*/ 0 w 1323"/>
                <a:gd name="T13" fmla="*/ 1 h 1039"/>
                <a:gd name="T14" fmla="*/ 0 w 1323"/>
                <a:gd name="T15" fmla="*/ 1 h 1039"/>
                <a:gd name="T16" fmla="*/ 0 w 1323"/>
                <a:gd name="T17" fmla="*/ 1 h 1039"/>
                <a:gd name="T18" fmla="*/ 0 w 1323"/>
                <a:gd name="T19" fmla="*/ 0 h 1039"/>
                <a:gd name="T20" fmla="*/ 0 w 1323"/>
                <a:gd name="T21" fmla="*/ 1 h 1039"/>
                <a:gd name="T22" fmla="*/ 0 w 1323"/>
                <a:gd name="T23" fmla="*/ 0 h 1039"/>
                <a:gd name="T24" fmla="*/ 0 w 1323"/>
                <a:gd name="T25" fmla="*/ 1 h 1039"/>
                <a:gd name="T26" fmla="*/ 0 w 1323"/>
                <a:gd name="T27" fmla="*/ 1 h 1039"/>
                <a:gd name="T28" fmla="*/ 0 w 1323"/>
                <a:gd name="T29" fmla="*/ 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3" name="Freeform 34"/>
            <p:cNvSpPr>
              <a:spLocks/>
            </p:cNvSpPr>
            <p:nvPr/>
          </p:nvSpPr>
          <p:spPr bwMode="auto">
            <a:xfrm>
              <a:off x="441" y="2605"/>
              <a:ext cx="995" cy="38"/>
            </a:xfrm>
            <a:custGeom>
              <a:avLst/>
              <a:gdLst>
                <a:gd name="T0" fmla="*/ 0 w 1990"/>
                <a:gd name="T1" fmla="*/ 0 h 78"/>
                <a:gd name="T2" fmla="*/ 1 w 1990"/>
                <a:gd name="T3" fmla="*/ 0 h 78"/>
                <a:gd name="T4" fmla="*/ 1 w 1990"/>
                <a:gd name="T5" fmla="*/ 0 h 78"/>
                <a:gd name="T6" fmla="*/ 1 w 1990"/>
                <a:gd name="T7" fmla="*/ 0 h 78"/>
                <a:gd name="T8" fmla="*/ 1 w 1990"/>
                <a:gd name="T9" fmla="*/ 0 h 78"/>
                <a:gd name="T10" fmla="*/ 1 w 1990"/>
                <a:gd name="T11" fmla="*/ 0 h 78"/>
                <a:gd name="T12" fmla="*/ 1 w 1990"/>
                <a:gd name="T13" fmla="*/ 0 h 78"/>
                <a:gd name="T14" fmla="*/ 1 w 1990"/>
                <a:gd name="T15" fmla="*/ 0 h 78"/>
                <a:gd name="T16" fmla="*/ 1 w 1990"/>
                <a:gd name="T17" fmla="*/ 0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4" name="Freeform 35"/>
            <p:cNvSpPr>
              <a:spLocks/>
            </p:cNvSpPr>
            <p:nvPr/>
          </p:nvSpPr>
          <p:spPr bwMode="auto">
            <a:xfrm>
              <a:off x="1683" y="2639"/>
              <a:ext cx="189" cy="36"/>
            </a:xfrm>
            <a:custGeom>
              <a:avLst/>
              <a:gdLst>
                <a:gd name="T0" fmla="*/ 1 w 378"/>
                <a:gd name="T1" fmla="*/ 0 h 73"/>
                <a:gd name="T2" fmla="*/ 1 w 378"/>
                <a:gd name="T3" fmla="*/ 0 h 73"/>
                <a:gd name="T4" fmla="*/ 1 w 378"/>
                <a:gd name="T5" fmla="*/ 0 h 73"/>
                <a:gd name="T6" fmla="*/ 0 w 378"/>
                <a:gd name="T7" fmla="*/ 0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5" name="Freeform 36"/>
            <p:cNvSpPr>
              <a:spLocks/>
            </p:cNvSpPr>
            <p:nvPr/>
          </p:nvSpPr>
          <p:spPr bwMode="auto">
            <a:xfrm>
              <a:off x="490" y="2796"/>
              <a:ext cx="763" cy="29"/>
            </a:xfrm>
            <a:custGeom>
              <a:avLst/>
              <a:gdLst>
                <a:gd name="T0" fmla="*/ 0 w 1526"/>
                <a:gd name="T1" fmla="*/ 1 h 57"/>
                <a:gd name="T2" fmla="*/ 1 w 1526"/>
                <a:gd name="T3" fmla="*/ 1 h 57"/>
                <a:gd name="T4" fmla="*/ 1 w 1526"/>
                <a:gd name="T5" fmla="*/ 0 h 57"/>
                <a:gd name="T6" fmla="*/ 1 w 1526"/>
                <a:gd name="T7" fmla="*/ 1 h 57"/>
                <a:gd name="T8" fmla="*/ 1 w 1526"/>
                <a:gd name="T9" fmla="*/ 1 h 57"/>
                <a:gd name="T10" fmla="*/ 1 w 1526"/>
                <a:gd name="T11" fmla="*/ 1 h 57"/>
                <a:gd name="T12" fmla="*/ 1 w 1526"/>
                <a:gd name="T13" fmla="*/ 1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6" name="Freeform 37"/>
            <p:cNvSpPr>
              <a:spLocks/>
            </p:cNvSpPr>
            <p:nvPr/>
          </p:nvSpPr>
          <p:spPr bwMode="auto">
            <a:xfrm>
              <a:off x="1543" y="2833"/>
              <a:ext cx="310" cy="19"/>
            </a:xfrm>
            <a:custGeom>
              <a:avLst/>
              <a:gdLst>
                <a:gd name="T0" fmla="*/ 1 w 620"/>
                <a:gd name="T1" fmla="*/ 0 h 38"/>
                <a:gd name="T2" fmla="*/ 1 w 620"/>
                <a:gd name="T3" fmla="*/ 0 h 38"/>
                <a:gd name="T4" fmla="*/ 1 w 620"/>
                <a:gd name="T5" fmla="*/ 1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7" name="Freeform 38"/>
            <p:cNvSpPr>
              <a:spLocks/>
            </p:cNvSpPr>
            <p:nvPr/>
          </p:nvSpPr>
          <p:spPr bwMode="auto">
            <a:xfrm>
              <a:off x="433" y="3009"/>
              <a:ext cx="177" cy="19"/>
            </a:xfrm>
            <a:custGeom>
              <a:avLst/>
              <a:gdLst>
                <a:gd name="T0" fmla="*/ 1 w 353"/>
                <a:gd name="T1" fmla="*/ 0 h 38"/>
                <a:gd name="T2" fmla="*/ 1 w 353"/>
                <a:gd name="T3" fmla="*/ 0 h 38"/>
                <a:gd name="T4" fmla="*/ 1 w 353"/>
                <a:gd name="T5" fmla="*/ 1 h 38"/>
                <a:gd name="T6" fmla="*/ 0 w 353"/>
                <a:gd name="T7" fmla="*/ 1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8" name="Freeform 39"/>
            <p:cNvSpPr>
              <a:spLocks/>
            </p:cNvSpPr>
            <p:nvPr/>
          </p:nvSpPr>
          <p:spPr bwMode="auto">
            <a:xfrm>
              <a:off x="940" y="2996"/>
              <a:ext cx="124" cy="28"/>
            </a:xfrm>
            <a:custGeom>
              <a:avLst/>
              <a:gdLst>
                <a:gd name="T0" fmla="*/ 0 w 247"/>
                <a:gd name="T1" fmla="*/ 1 h 55"/>
                <a:gd name="T2" fmla="*/ 1 w 247"/>
                <a:gd name="T3" fmla="*/ 0 h 55"/>
                <a:gd name="T4" fmla="*/ 1 w 247"/>
                <a:gd name="T5" fmla="*/ 1 h 55"/>
                <a:gd name="T6" fmla="*/ 1 w 247"/>
                <a:gd name="T7" fmla="*/ 1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89" name="Freeform 40"/>
            <p:cNvSpPr>
              <a:spLocks/>
            </p:cNvSpPr>
            <p:nvPr/>
          </p:nvSpPr>
          <p:spPr bwMode="auto">
            <a:xfrm>
              <a:off x="1356" y="3013"/>
              <a:ext cx="506" cy="27"/>
            </a:xfrm>
            <a:custGeom>
              <a:avLst/>
              <a:gdLst>
                <a:gd name="T0" fmla="*/ 1 w 1011"/>
                <a:gd name="T1" fmla="*/ 1 h 54"/>
                <a:gd name="T2" fmla="*/ 1 w 1011"/>
                <a:gd name="T3" fmla="*/ 0 h 54"/>
                <a:gd name="T4" fmla="*/ 1 w 1011"/>
                <a:gd name="T5" fmla="*/ 1 h 54"/>
                <a:gd name="T6" fmla="*/ 1 w 1011"/>
                <a:gd name="T7" fmla="*/ 1 h 54"/>
                <a:gd name="T8" fmla="*/ 0 w 1011"/>
                <a:gd name="T9" fmla="*/ 1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0" name="Freeform 41"/>
            <p:cNvSpPr>
              <a:spLocks/>
            </p:cNvSpPr>
            <p:nvPr/>
          </p:nvSpPr>
          <p:spPr bwMode="auto">
            <a:xfrm>
              <a:off x="441" y="3206"/>
              <a:ext cx="194" cy="22"/>
            </a:xfrm>
            <a:custGeom>
              <a:avLst/>
              <a:gdLst>
                <a:gd name="T0" fmla="*/ 1 w 388"/>
                <a:gd name="T1" fmla="*/ 0 h 44"/>
                <a:gd name="T2" fmla="*/ 1 w 388"/>
                <a:gd name="T3" fmla="*/ 1 h 44"/>
                <a:gd name="T4" fmla="*/ 1 w 388"/>
                <a:gd name="T5" fmla="*/ 1 h 44"/>
                <a:gd name="T6" fmla="*/ 1 w 388"/>
                <a:gd name="T7" fmla="*/ 1 h 44"/>
                <a:gd name="T8" fmla="*/ 0 w 388"/>
                <a:gd name="T9" fmla="*/ 1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1" name="Freeform 42"/>
            <p:cNvSpPr>
              <a:spLocks/>
            </p:cNvSpPr>
            <p:nvPr/>
          </p:nvSpPr>
          <p:spPr bwMode="auto">
            <a:xfrm>
              <a:off x="1197" y="3203"/>
              <a:ext cx="94" cy="17"/>
            </a:xfrm>
            <a:custGeom>
              <a:avLst/>
              <a:gdLst>
                <a:gd name="T0" fmla="*/ 0 w 189"/>
                <a:gd name="T1" fmla="*/ 1 h 34"/>
                <a:gd name="T2" fmla="*/ 0 w 189"/>
                <a:gd name="T3" fmla="*/ 0 h 34"/>
                <a:gd name="T4" fmla="*/ 0 w 189"/>
                <a:gd name="T5" fmla="*/ 1 h 34"/>
                <a:gd name="T6" fmla="*/ 0 w 189"/>
                <a:gd name="T7" fmla="*/ 1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2" name="Freeform 43"/>
            <p:cNvSpPr>
              <a:spLocks/>
            </p:cNvSpPr>
            <p:nvPr/>
          </p:nvSpPr>
          <p:spPr bwMode="auto">
            <a:xfrm>
              <a:off x="1327" y="3203"/>
              <a:ext cx="528" cy="33"/>
            </a:xfrm>
            <a:custGeom>
              <a:avLst/>
              <a:gdLst>
                <a:gd name="T0" fmla="*/ 0 w 1057"/>
                <a:gd name="T1" fmla="*/ 0 h 64"/>
                <a:gd name="T2" fmla="*/ 0 w 1057"/>
                <a:gd name="T3" fmla="*/ 1 h 64"/>
                <a:gd name="T4" fmla="*/ 0 w 1057"/>
                <a:gd name="T5" fmla="*/ 1 h 64"/>
                <a:gd name="T6" fmla="*/ 0 w 1057"/>
                <a:gd name="T7" fmla="*/ 1 h 64"/>
                <a:gd name="T8" fmla="*/ 0 w 1057"/>
                <a:gd name="T9" fmla="*/ 1 h 64"/>
                <a:gd name="T10" fmla="*/ 0 w 1057"/>
                <a:gd name="T11" fmla="*/ 1 h 64"/>
                <a:gd name="T12" fmla="*/ 0 w 1057"/>
                <a:gd name="T13" fmla="*/ 1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3" name="Freeform 44"/>
            <p:cNvSpPr>
              <a:spLocks/>
            </p:cNvSpPr>
            <p:nvPr/>
          </p:nvSpPr>
          <p:spPr bwMode="auto">
            <a:xfrm>
              <a:off x="676" y="3477"/>
              <a:ext cx="959" cy="31"/>
            </a:xfrm>
            <a:custGeom>
              <a:avLst/>
              <a:gdLst>
                <a:gd name="T0" fmla="*/ 0 w 1918"/>
                <a:gd name="T1" fmla="*/ 0 h 63"/>
                <a:gd name="T2" fmla="*/ 1 w 1918"/>
                <a:gd name="T3" fmla="*/ 0 h 63"/>
                <a:gd name="T4" fmla="*/ 1 w 1918"/>
                <a:gd name="T5" fmla="*/ 0 h 63"/>
                <a:gd name="T6" fmla="*/ 1 w 1918"/>
                <a:gd name="T7" fmla="*/ 0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4" name="Freeform 45"/>
            <p:cNvSpPr>
              <a:spLocks/>
            </p:cNvSpPr>
            <p:nvPr/>
          </p:nvSpPr>
          <p:spPr bwMode="auto">
            <a:xfrm>
              <a:off x="1685" y="3482"/>
              <a:ext cx="158" cy="24"/>
            </a:xfrm>
            <a:custGeom>
              <a:avLst/>
              <a:gdLst>
                <a:gd name="T0" fmla="*/ 0 w 316"/>
                <a:gd name="T1" fmla="*/ 0 h 50"/>
                <a:gd name="T2" fmla="*/ 1 w 316"/>
                <a:gd name="T3" fmla="*/ 0 h 50"/>
                <a:gd name="T4" fmla="*/ 1 w 316"/>
                <a:gd name="T5" fmla="*/ 0 h 50"/>
                <a:gd name="T6" fmla="*/ 1 w 316"/>
                <a:gd name="T7" fmla="*/ 0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5" name="Freeform 46"/>
            <p:cNvSpPr>
              <a:spLocks/>
            </p:cNvSpPr>
            <p:nvPr/>
          </p:nvSpPr>
          <p:spPr bwMode="auto">
            <a:xfrm>
              <a:off x="0" y="3169"/>
              <a:ext cx="1716" cy="1132"/>
            </a:xfrm>
            <a:custGeom>
              <a:avLst/>
              <a:gdLst>
                <a:gd name="T0" fmla="*/ 1 w 3431"/>
                <a:gd name="T1" fmla="*/ 1 h 2264"/>
                <a:gd name="T2" fmla="*/ 1 w 3431"/>
                <a:gd name="T3" fmla="*/ 1 h 2264"/>
                <a:gd name="T4" fmla="*/ 1 w 3431"/>
                <a:gd name="T5" fmla="*/ 1 h 2264"/>
                <a:gd name="T6" fmla="*/ 1 w 3431"/>
                <a:gd name="T7" fmla="*/ 1 h 2264"/>
                <a:gd name="T8" fmla="*/ 1 w 3431"/>
                <a:gd name="T9" fmla="*/ 1 h 2264"/>
                <a:gd name="T10" fmla="*/ 1 w 3431"/>
                <a:gd name="T11" fmla="*/ 1 h 2264"/>
                <a:gd name="T12" fmla="*/ 1 w 3431"/>
                <a:gd name="T13" fmla="*/ 1 h 2264"/>
                <a:gd name="T14" fmla="*/ 1 w 3431"/>
                <a:gd name="T15" fmla="*/ 1 h 2264"/>
                <a:gd name="T16" fmla="*/ 1 w 3431"/>
                <a:gd name="T17" fmla="*/ 1 h 2264"/>
                <a:gd name="T18" fmla="*/ 1 w 3431"/>
                <a:gd name="T19" fmla="*/ 1 h 2264"/>
                <a:gd name="T20" fmla="*/ 1 w 3431"/>
                <a:gd name="T21" fmla="*/ 1 h 2264"/>
                <a:gd name="T22" fmla="*/ 1 w 3431"/>
                <a:gd name="T23" fmla="*/ 1 h 2264"/>
                <a:gd name="T24" fmla="*/ 1 w 3431"/>
                <a:gd name="T25" fmla="*/ 1 h 2264"/>
                <a:gd name="T26" fmla="*/ 1 w 3431"/>
                <a:gd name="T27" fmla="*/ 1 h 2264"/>
                <a:gd name="T28" fmla="*/ 1 w 3431"/>
                <a:gd name="T29" fmla="*/ 1 h 2264"/>
                <a:gd name="T30" fmla="*/ 1 w 3431"/>
                <a:gd name="T31" fmla="*/ 1 h 2264"/>
                <a:gd name="T32" fmla="*/ 1 w 3431"/>
                <a:gd name="T33" fmla="*/ 1 h 2264"/>
                <a:gd name="T34" fmla="*/ 0 w 3431"/>
                <a:gd name="T35" fmla="*/ 1 h 2264"/>
                <a:gd name="T36" fmla="*/ 1 w 3431"/>
                <a:gd name="T37" fmla="*/ 1 h 2264"/>
                <a:gd name="T38" fmla="*/ 1 w 3431"/>
                <a:gd name="T39" fmla="*/ 1 h 2264"/>
                <a:gd name="T40" fmla="*/ 1 w 3431"/>
                <a:gd name="T41" fmla="*/ 1 h 2264"/>
                <a:gd name="T42" fmla="*/ 1 w 3431"/>
                <a:gd name="T43" fmla="*/ 0 h 2264"/>
                <a:gd name="T44" fmla="*/ 1 w 3431"/>
                <a:gd name="T45" fmla="*/ 1 h 2264"/>
                <a:gd name="T46" fmla="*/ 1 w 3431"/>
                <a:gd name="T47" fmla="*/ 1 h 2264"/>
                <a:gd name="T48" fmla="*/ 1 w 3431"/>
                <a:gd name="T49" fmla="*/ 1 h 2264"/>
                <a:gd name="T50" fmla="*/ 1 w 3431"/>
                <a:gd name="T51" fmla="*/ 1 h 2264"/>
                <a:gd name="T52" fmla="*/ 1 w 3431"/>
                <a:gd name="T53" fmla="*/ 1 h 2264"/>
                <a:gd name="T54" fmla="*/ 1 w 3431"/>
                <a:gd name="T55" fmla="*/ 1 h 2264"/>
                <a:gd name="T56" fmla="*/ 1 w 3431"/>
                <a:gd name="T57" fmla="*/ 1 h 2264"/>
                <a:gd name="T58" fmla="*/ 1 w 3431"/>
                <a:gd name="T59" fmla="*/ 1 h 2264"/>
                <a:gd name="T60" fmla="*/ 1 w 3431"/>
                <a:gd name="T61" fmla="*/ 1 h 2264"/>
                <a:gd name="T62" fmla="*/ 1 w 3431"/>
                <a:gd name="T63" fmla="*/ 1 h 2264"/>
                <a:gd name="T64" fmla="*/ 1 w 3431"/>
                <a:gd name="T65" fmla="*/ 1 h 2264"/>
                <a:gd name="T66" fmla="*/ 1 w 3431"/>
                <a:gd name="T67" fmla="*/ 1 h 2264"/>
                <a:gd name="T68" fmla="*/ 1 w 3431"/>
                <a:gd name="T69" fmla="*/ 1 h 2264"/>
                <a:gd name="T70" fmla="*/ 1 w 3431"/>
                <a:gd name="T71" fmla="*/ 1 h 2264"/>
                <a:gd name="T72" fmla="*/ 1 w 3431"/>
                <a:gd name="T73" fmla="*/ 1 h 2264"/>
                <a:gd name="T74" fmla="*/ 1 w 3431"/>
                <a:gd name="T75" fmla="*/ 1 h 2264"/>
                <a:gd name="T76" fmla="*/ 1 w 3431"/>
                <a:gd name="T77" fmla="*/ 1 h 2264"/>
                <a:gd name="T78" fmla="*/ 1 w 3431"/>
                <a:gd name="T79" fmla="*/ 1 h 2264"/>
                <a:gd name="T80" fmla="*/ 1 w 3431"/>
                <a:gd name="T81" fmla="*/ 1 h 2264"/>
                <a:gd name="T82" fmla="*/ 1 w 3431"/>
                <a:gd name="T83" fmla="*/ 1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6" name="Freeform 47"/>
            <p:cNvSpPr>
              <a:spLocks/>
            </p:cNvSpPr>
            <p:nvPr/>
          </p:nvSpPr>
          <p:spPr bwMode="auto">
            <a:xfrm>
              <a:off x="794" y="2287"/>
              <a:ext cx="1214" cy="1133"/>
            </a:xfrm>
            <a:custGeom>
              <a:avLst/>
              <a:gdLst>
                <a:gd name="T0" fmla="*/ 0 w 2430"/>
                <a:gd name="T1" fmla="*/ 1 h 2266"/>
                <a:gd name="T2" fmla="*/ 0 w 2430"/>
                <a:gd name="T3" fmla="*/ 1 h 2266"/>
                <a:gd name="T4" fmla="*/ 0 w 2430"/>
                <a:gd name="T5" fmla="*/ 1 h 2266"/>
                <a:gd name="T6" fmla="*/ 0 w 2430"/>
                <a:gd name="T7" fmla="*/ 1 h 2266"/>
                <a:gd name="T8" fmla="*/ 0 w 2430"/>
                <a:gd name="T9" fmla="*/ 1 h 2266"/>
                <a:gd name="T10" fmla="*/ 0 w 2430"/>
                <a:gd name="T11" fmla="*/ 1 h 2266"/>
                <a:gd name="T12" fmla="*/ 0 w 2430"/>
                <a:gd name="T13" fmla="*/ 1 h 2266"/>
                <a:gd name="T14" fmla="*/ 0 w 2430"/>
                <a:gd name="T15" fmla="*/ 1 h 2266"/>
                <a:gd name="T16" fmla="*/ 0 w 2430"/>
                <a:gd name="T17" fmla="*/ 1 h 2266"/>
                <a:gd name="T18" fmla="*/ 0 w 2430"/>
                <a:gd name="T19" fmla="*/ 1 h 2266"/>
                <a:gd name="T20" fmla="*/ 0 w 2430"/>
                <a:gd name="T21" fmla="*/ 1 h 2266"/>
                <a:gd name="T22" fmla="*/ 0 w 2430"/>
                <a:gd name="T23" fmla="*/ 1 h 2266"/>
                <a:gd name="T24" fmla="*/ 0 w 2430"/>
                <a:gd name="T25" fmla="*/ 1 h 2266"/>
                <a:gd name="T26" fmla="*/ 0 w 2430"/>
                <a:gd name="T27" fmla="*/ 1 h 2266"/>
                <a:gd name="T28" fmla="*/ 0 w 2430"/>
                <a:gd name="T29" fmla="*/ 1 h 2266"/>
                <a:gd name="T30" fmla="*/ 0 w 2430"/>
                <a:gd name="T31" fmla="*/ 1 h 2266"/>
                <a:gd name="T32" fmla="*/ 0 w 2430"/>
                <a:gd name="T33" fmla="*/ 1 h 2266"/>
                <a:gd name="T34" fmla="*/ 0 w 2430"/>
                <a:gd name="T35" fmla="*/ 1 h 2266"/>
                <a:gd name="T36" fmla="*/ 0 w 2430"/>
                <a:gd name="T37" fmla="*/ 1 h 2266"/>
                <a:gd name="T38" fmla="*/ 0 w 2430"/>
                <a:gd name="T39" fmla="*/ 1 h 2266"/>
                <a:gd name="T40" fmla="*/ 0 w 2430"/>
                <a:gd name="T41" fmla="*/ 0 h 2266"/>
                <a:gd name="T42" fmla="*/ 0 w 2430"/>
                <a:gd name="T43" fmla="*/ 1 h 2266"/>
                <a:gd name="T44" fmla="*/ 0 w 2430"/>
                <a:gd name="T45" fmla="*/ 1 h 2266"/>
                <a:gd name="T46" fmla="*/ 0 w 2430"/>
                <a:gd name="T47" fmla="*/ 1 h 2266"/>
                <a:gd name="T48" fmla="*/ 0 w 2430"/>
                <a:gd name="T49" fmla="*/ 1 h 2266"/>
                <a:gd name="T50" fmla="*/ 0 w 2430"/>
                <a:gd name="T51" fmla="*/ 1 h 2266"/>
                <a:gd name="T52" fmla="*/ 0 w 2430"/>
                <a:gd name="T53" fmla="*/ 1 h 2266"/>
                <a:gd name="T54" fmla="*/ 0 w 2430"/>
                <a:gd name="T55" fmla="*/ 1 h 2266"/>
                <a:gd name="T56" fmla="*/ 0 w 2430"/>
                <a:gd name="T57" fmla="*/ 1 h 2266"/>
                <a:gd name="T58" fmla="*/ 0 w 2430"/>
                <a:gd name="T59" fmla="*/ 1 h 2266"/>
                <a:gd name="T60" fmla="*/ 0 w 2430"/>
                <a:gd name="T61" fmla="*/ 1 h 2266"/>
                <a:gd name="T62" fmla="*/ 0 w 2430"/>
                <a:gd name="T63" fmla="*/ 1 h 2266"/>
                <a:gd name="T64" fmla="*/ 0 w 2430"/>
                <a:gd name="T65" fmla="*/ 1 h 2266"/>
                <a:gd name="T66" fmla="*/ 0 w 2430"/>
                <a:gd name="T67" fmla="*/ 1 h 2266"/>
                <a:gd name="T68" fmla="*/ 0 w 2430"/>
                <a:gd name="T69" fmla="*/ 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6397" name="Freeform 48"/>
            <p:cNvSpPr>
              <a:spLocks/>
            </p:cNvSpPr>
            <p:nvPr/>
          </p:nvSpPr>
          <p:spPr bwMode="auto">
            <a:xfrm>
              <a:off x="959" y="2221"/>
              <a:ext cx="936" cy="868"/>
            </a:xfrm>
            <a:custGeom>
              <a:avLst/>
              <a:gdLst>
                <a:gd name="T0" fmla="*/ 0 w 1873"/>
                <a:gd name="T1" fmla="*/ 0 h 1735"/>
                <a:gd name="T2" fmla="*/ 0 w 1873"/>
                <a:gd name="T3" fmla="*/ 1 h 1735"/>
                <a:gd name="T4" fmla="*/ 0 w 1873"/>
                <a:gd name="T5" fmla="*/ 1 h 1735"/>
                <a:gd name="T6" fmla="*/ 0 w 1873"/>
                <a:gd name="T7" fmla="*/ 1 h 1735"/>
                <a:gd name="T8" fmla="*/ 0 w 1873"/>
                <a:gd name="T9" fmla="*/ 1 h 1735"/>
                <a:gd name="T10" fmla="*/ 0 w 1873"/>
                <a:gd name="T11" fmla="*/ 1 h 1735"/>
                <a:gd name="T12" fmla="*/ 0 w 1873"/>
                <a:gd name="T13" fmla="*/ 1 h 1735"/>
                <a:gd name="T14" fmla="*/ 0 w 1873"/>
                <a:gd name="T15" fmla="*/ 1 h 1735"/>
                <a:gd name="T16" fmla="*/ 0 w 1873"/>
                <a:gd name="T17" fmla="*/ 1 h 1735"/>
                <a:gd name="T18" fmla="*/ 0 w 1873"/>
                <a:gd name="T19" fmla="*/ 1 h 1735"/>
                <a:gd name="T20" fmla="*/ 0 w 1873"/>
                <a:gd name="T21" fmla="*/ 1 h 1735"/>
                <a:gd name="T22" fmla="*/ 0 w 1873"/>
                <a:gd name="T23" fmla="*/ 1 h 1735"/>
                <a:gd name="T24" fmla="*/ 0 w 1873"/>
                <a:gd name="T25" fmla="*/ 1 h 1735"/>
                <a:gd name="T26" fmla="*/ 0 w 1873"/>
                <a:gd name="T27" fmla="*/ 1 h 1735"/>
                <a:gd name="T28" fmla="*/ 0 w 1873"/>
                <a:gd name="T29" fmla="*/ 1 h 1735"/>
                <a:gd name="T30" fmla="*/ 0 w 1873"/>
                <a:gd name="T31" fmla="*/ 1 h 1735"/>
                <a:gd name="T32" fmla="*/ 0 w 1873"/>
                <a:gd name="T33" fmla="*/ 1 h 1735"/>
                <a:gd name="T34" fmla="*/ 0 w 1873"/>
                <a:gd name="T35" fmla="*/ 1 h 1735"/>
                <a:gd name="T36" fmla="*/ 0 w 1873"/>
                <a:gd name="T37" fmla="*/ 1 h 1735"/>
                <a:gd name="T38" fmla="*/ 0 w 1873"/>
                <a:gd name="T39" fmla="*/ 1 h 1735"/>
                <a:gd name="T40" fmla="*/ 0 w 1873"/>
                <a:gd name="T41" fmla="*/ 1 h 1735"/>
                <a:gd name="T42" fmla="*/ 0 w 1873"/>
                <a:gd name="T43" fmla="*/ 1 h 1735"/>
                <a:gd name="T44" fmla="*/ 0 w 1873"/>
                <a:gd name="T45" fmla="*/ 1 h 1735"/>
                <a:gd name="T46" fmla="*/ 0 w 1873"/>
                <a:gd name="T47" fmla="*/ 1 h 1735"/>
                <a:gd name="T48" fmla="*/ 0 w 1873"/>
                <a:gd name="T49" fmla="*/ 0 h 1735"/>
                <a:gd name="T50" fmla="*/ 0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dissolve">
                                      <p:cBhvr>
                                        <p:cTn id="7" dur="500"/>
                                        <p:tgtEl>
                                          <p:spTgt spid="614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additive="base">
                                        <p:cTn id="12" dur="500" fill="hold"/>
                                        <p:tgtEl>
                                          <p:spTgt spid="49"/>
                                        </p:tgtEl>
                                        <p:attrNameLst>
                                          <p:attrName>ppt_x</p:attrName>
                                        </p:attrNameLst>
                                      </p:cBhvr>
                                      <p:tavLst>
                                        <p:tav tm="0">
                                          <p:val>
                                            <p:strVal val="#ppt_x"/>
                                          </p:val>
                                        </p:tav>
                                        <p:tav tm="100000">
                                          <p:val>
                                            <p:strVal val="#ppt_x"/>
                                          </p:val>
                                        </p:tav>
                                      </p:tavLst>
                                    </p:anim>
                                    <p:anim calcmode="lin" valueType="num">
                                      <p:cBhvr additive="base">
                                        <p:cTn id="13" dur="500" fill="hold"/>
                                        <p:tgtEl>
                                          <p:spTgt spid="4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9</a:t>
            </a:r>
          </a:p>
        </p:txBody>
      </p:sp>
    </p:spTree>
    <p:extLst>
      <p:ext uri="{BB962C8B-B14F-4D97-AF65-F5344CB8AC3E}">
        <p14:creationId xmlns:p14="http://schemas.microsoft.com/office/powerpoint/2010/main" val="959920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ＭＳ Ｐゴシック" charset="0"/>
                <a:cs typeface="ＭＳ Ｐゴシック" charset="0"/>
              </a:rPr>
              <a:t>Book Chart</a:t>
            </a:r>
          </a:p>
        </p:txBody>
      </p:sp>
      <p:graphicFrame>
        <p:nvGraphicFramePr>
          <p:cNvPr id="148483" name="Group 3"/>
          <p:cNvGraphicFramePr>
            <a:graphicFrameLocks noGrp="1"/>
          </p:cNvGraphicFramePr>
          <p:nvPr/>
        </p:nvGraphicFramePr>
        <p:xfrm>
          <a:off x="0" y="0"/>
          <a:ext cx="9144000" cy="6858002"/>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90563">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charset="0"/>
                          <a:ea typeface="ＭＳ Ｐゴシック" charset="0"/>
                          <a:cs typeface="Arial" charset="0"/>
                        </a:rPr>
                        <a:t>                 Division of the Kingdom</a:t>
                      </a:r>
                      <a:endParaRPr kumimoji="0" lang="en-US" sz="2800" b="0"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Late United Kingdom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Arial" charset="0"/>
                        </a:rPr>
                        <a:t>     </a:t>
                      </a:r>
                      <a:r>
                        <a:rPr kumimoji="0" lang="en-US" sz="2000" b="1" i="0" u="none" strike="noStrike" cap="none" normalizeH="0" baseline="0">
                          <a:ln>
                            <a:noFill/>
                          </a:ln>
                          <a:solidFill>
                            <a:srgbClr val="FFFFFF"/>
                          </a:solidFill>
                          <a:effectLst/>
                          <a:latin typeface="Arial" charset="0"/>
                          <a:ea typeface="ＭＳ Ｐゴシック" charset="0"/>
                          <a:cs typeface="Arial" charset="0"/>
                        </a:rPr>
                        <a:t>Early Divided Kingdom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Chapters 1–11</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Chapters 12–22</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22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Solomon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Split</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Mostly Obedience</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Mostly Disobedience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889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Yahweh Worship</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Idol Worship</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Kingdom in Tranquility</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Kingdom in Turmoil</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652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Single Capital:  Jerusalem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Israel</a:t>
                      </a:r>
                      <a:r>
                        <a:rPr kumimoji="0" lang="fr-FR"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s Capital: Samaria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Judah</a:t>
                      </a:r>
                      <a:r>
                        <a:rPr kumimoji="0" lang="fr-FR"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s Capital:  Jerusalem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40 Years (971-931 BC)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80 Years (931-852 BC)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FF"/>
                          </a:solidFill>
                          <a:effectLst/>
                          <a:latin typeface="Arial" charset="0"/>
                          <a:ea typeface="ＭＳ Ｐゴシック" charset="0"/>
                          <a:cs typeface="Arial" charset="0"/>
                        </a:rPr>
                        <a:t>Established:Purging</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1–2</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Rise: Obedience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en-US" sz="1600" b="1" i="0" u="none" strike="noStrike" cap="none" normalizeH="0" baseline="0" dirty="0">
                          <a:ln>
                            <a:noFill/>
                          </a:ln>
                          <a:solidFill>
                            <a:srgbClr val="FFFFFF"/>
                          </a:solidFill>
                          <a:effectLst/>
                          <a:latin typeface="Arial" charset="0"/>
                          <a:ea typeface="ＭＳ Ｐゴシック" charset="0"/>
                          <a:cs typeface="Arial" charset="0"/>
                        </a:rPr>
                        <a:t>Decline: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Disobedience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9–11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sz="1800" b="1" i="0" u="none" strike="noStrike" cap="none" normalizeH="0" baseline="0" dirty="0">
                          <a:ln>
                            <a:noFill/>
                          </a:ln>
                          <a:solidFill>
                            <a:srgbClr val="FFFFFF"/>
                          </a:solidFill>
                          <a:effectLst/>
                          <a:latin typeface="Arial" charset="0"/>
                          <a:ea typeface="ＭＳ Ｐゴシック" charset="0"/>
                          <a:cs typeface="Arial" charset="0"/>
                        </a:rPr>
                        <a:t>J &amp; R</a:t>
                      </a:r>
                      <a:r>
                        <a:rPr kumimoji="0" lang="en-US" altLang="ja-JP" sz="18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12–14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Other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16:28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Ahab vs.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Elijah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22:40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Other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22:41-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53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57418" name="Text Box 71"/>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solidFill>
                  <a:schemeClr val="bg1"/>
                </a:solidFill>
                <a:latin typeface="Arial" charset="0"/>
                <a:cs typeface="Arial" charset="0"/>
              </a:rPr>
              <a:t>219</a:t>
            </a:r>
            <a:endParaRPr lang="en-US">
              <a:solidFill>
                <a:schemeClr val="bg1"/>
              </a:solidFill>
              <a:latin typeface="Arial" charset="0"/>
              <a:cs typeface="Arial" charset="0"/>
            </a:endParaRPr>
          </a:p>
        </p:txBody>
      </p:sp>
      <p:sp>
        <p:nvSpPr>
          <p:cNvPr id="5" name="Oval 4"/>
          <p:cNvSpPr/>
          <p:nvPr/>
        </p:nvSpPr>
        <p:spPr bwMode="auto">
          <a:xfrm>
            <a:off x="3059832" y="5157192"/>
            <a:ext cx="1584176" cy="1584176"/>
          </a:xfrm>
          <a:prstGeom prst="ellipse">
            <a:avLst/>
          </a:prstGeom>
          <a:noFill/>
          <a:ln w="57150" cap="sq"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85800" y="152400"/>
            <a:ext cx="7620000" cy="1143000"/>
          </a:xfrm>
          <a:solidFill>
            <a:srgbClr val="404040"/>
          </a:solidFill>
        </p:spPr>
        <p:txBody>
          <a:bodyPr/>
          <a:lstStyle/>
          <a:p>
            <a:pPr eaLnBrk="1" hangingPunct="1">
              <a:defRPr/>
            </a:pPr>
            <a:r>
              <a:rPr lang="en-US" sz="3600" b="1" kern="1200" dirty="0">
                <a:solidFill>
                  <a:srgbClr val="FFFFFF"/>
                </a:solidFill>
                <a:ea typeface="+mn-ea"/>
              </a:rPr>
              <a:t>Decline of Solomon</a:t>
            </a:r>
            <a:br>
              <a:rPr lang="en-US" sz="3600" b="1" kern="1200" dirty="0">
                <a:solidFill>
                  <a:srgbClr val="FFFFFF"/>
                </a:solidFill>
                <a:ea typeface="+mn-ea"/>
              </a:rPr>
            </a:br>
            <a:r>
              <a:rPr lang="en-US" sz="2800" b="1" kern="1200" dirty="0">
                <a:solidFill>
                  <a:srgbClr val="FFFFFF"/>
                </a:solidFill>
                <a:ea typeface="+mn-ea"/>
              </a:rPr>
              <a:t>1 Kings 9–11</a:t>
            </a:r>
          </a:p>
        </p:txBody>
      </p:sp>
      <p:sp>
        <p:nvSpPr>
          <p:cNvPr id="65539" name="Rectangle 3"/>
          <p:cNvSpPr>
            <a:spLocks noGrp="1" noChangeArrowheads="1"/>
          </p:cNvSpPr>
          <p:nvPr>
            <p:ph type="body" sz="half" idx="1"/>
          </p:nvPr>
        </p:nvSpPr>
        <p:spPr>
          <a:xfrm>
            <a:off x="395288" y="1447800"/>
            <a:ext cx="4489450" cy="1524000"/>
          </a:xfrm>
        </p:spPr>
        <p:txBody>
          <a:bodyPr/>
          <a:lstStyle/>
          <a:p>
            <a:pPr marL="514350" indent="-514350" eaLnBrk="1" hangingPunct="1">
              <a:buFontTx/>
              <a:buNone/>
            </a:pPr>
            <a:r>
              <a:rPr lang="en-US" sz="2800" b="1">
                <a:latin typeface="Arial" charset="0"/>
                <a:ea typeface="ＭＳ Ｐゴシック" charset="0"/>
              </a:rPr>
              <a:t>1.	God reaffirms the Davidic Covenant (9:1-9)</a:t>
            </a:r>
          </a:p>
        </p:txBody>
      </p:sp>
      <p:pic>
        <p:nvPicPr>
          <p:cNvPr id="65543" name="Picture 7" descr="solo sheba"/>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600" y="2952750"/>
            <a:ext cx="4267200" cy="3503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59428" name="Group 10"/>
          <p:cNvGrpSpPr>
            <a:grpSpLocks/>
          </p:cNvGrpSpPr>
          <p:nvPr/>
        </p:nvGrpSpPr>
        <p:grpSpPr bwMode="auto">
          <a:xfrm rot="10929543" flipV="1">
            <a:off x="481013" y="26988"/>
            <a:ext cx="1462087" cy="1317625"/>
            <a:chOff x="0" y="2149"/>
            <a:chExt cx="2496" cy="2152"/>
          </a:xfrm>
        </p:grpSpPr>
        <p:sp>
          <p:nvSpPr>
            <p:cNvPr id="359436" name="Freeform 11"/>
            <p:cNvSpPr>
              <a:spLocks/>
            </p:cNvSpPr>
            <p:nvPr/>
          </p:nvSpPr>
          <p:spPr bwMode="auto">
            <a:xfrm>
              <a:off x="14" y="2190"/>
              <a:ext cx="2419" cy="2062"/>
            </a:xfrm>
            <a:custGeom>
              <a:avLst/>
              <a:gdLst>
                <a:gd name="T0" fmla="*/ 1 w 4838"/>
                <a:gd name="T1" fmla="*/ 1 h 4123"/>
                <a:gd name="T2" fmla="*/ 1 w 4838"/>
                <a:gd name="T3" fmla="*/ 1 h 4123"/>
                <a:gd name="T4" fmla="*/ 1 w 4838"/>
                <a:gd name="T5" fmla="*/ 0 h 4123"/>
                <a:gd name="T6" fmla="*/ 1 w 4838"/>
                <a:gd name="T7" fmla="*/ 1 h 4123"/>
                <a:gd name="T8" fmla="*/ 1 w 4838"/>
                <a:gd name="T9" fmla="*/ 1 h 4123"/>
                <a:gd name="T10" fmla="*/ 1 w 4838"/>
                <a:gd name="T11" fmla="*/ 1 h 4123"/>
                <a:gd name="T12" fmla="*/ 1 w 4838"/>
                <a:gd name="T13" fmla="*/ 1 h 4123"/>
                <a:gd name="T14" fmla="*/ 1 w 4838"/>
                <a:gd name="T15" fmla="*/ 1 h 4123"/>
                <a:gd name="T16" fmla="*/ 1 w 4838"/>
                <a:gd name="T17" fmla="*/ 1 h 4123"/>
                <a:gd name="T18" fmla="*/ 1 w 4838"/>
                <a:gd name="T19" fmla="*/ 1 h 4123"/>
                <a:gd name="T20" fmla="*/ 1 w 4838"/>
                <a:gd name="T21" fmla="*/ 1 h 4123"/>
                <a:gd name="T22" fmla="*/ 1 w 4838"/>
                <a:gd name="T23" fmla="*/ 1 h 4123"/>
                <a:gd name="T24" fmla="*/ 1 w 4838"/>
                <a:gd name="T25" fmla="*/ 1 h 4123"/>
                <a:gd name="T26" fmla="*/ 1 w 4838"/>
                <a:gd name="T27" fmla="*/ 1 h 4123"/>
                <a:gd name="T28" fmla="*/ 1 w 4838"/>
                <a:gd name="T29" fmla="*/ 1 h 4123"/>
                <a:gd name="T30" fmla="*/ 1 w 4838"/>
                <a:gd name="T31" fmla="*/ 1 h 4123"/>
                <a:gd name="T32" fmla="*/ 1 w 4838"/>
                <a:gd name="T33" fmla="*/ 1 h 4123"/>
                <a:gd name="T34" fmla="*/ 0 w 4838"/>
                <a:gd name="T35" fmla="*/ 1 h 4123"/>
                <a:gd name="T36" fmla="*/ 1 w 4838"/>
                <a:gd name="T37" fmla="*/ 1 h 4123"/>
                <a:gd name="T38" fmla="*/ 1 w 4838"/>
                <a:gd name="T39" fmla="*/ 1 h 4123"/>
                <a:gd name="T40" fmla="*/ 1 w 4838"/>
                <a:gd name="T41" fmla="*/ 1 h 4123"/>
                <a:gd name="T42" fmla="*/ 1 w 4838"/>
                <a:gd name="T43" fmla="*/ 1 h 4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38"/>
                <a:gd name="T67" fmla="*/ 0 h 4123"/>
                <a:gd name="T68" fmla="*/ 4838 w 4838"/>
                <a:gd name="T69" fmla="*/ 4123 h 4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38" h="4123">
                  <a:moveTo>
                    <a:pt x="1543" y="540"/>
                  </a:moveTo>
                  <a:lnTo>
                    <a:pt x="2195" y="187"/>
                  </a:lnTo>
                  <a:lnTo>
                    <a:pt x="2807" y="0"/>
                  </a:lnTo>
                  <a:lnTo>
                    <a:pt x="3480" y="53"/>
                  </a:lnTo>
                  <a:lnTo>
                    <a:pt x="4090" y="234"/>
                  </a:lnTo>
                  <a:lnTo>
                    <a:pt x="4450" y="534"/>
                  </a:lnTo>
                  <a:lnTo>
                    <a:pt x="4750" y="973"/>
                  </a:lnTo>
                  <a:lnTo>
                    <a:pt x="4838" y="1692"/>
                  </a:lnTo>
                  <a:lnTo>
                    <a:pt x="4611" y="2325"/>
                  </a:lnTo>
                  <a:lnTo>
                    <a:pt x="3952" y="2846"/>
                  </a:lnTo>
                  <a:lnTo>
                    <a:pt x="3127" y="3484"/>
                  </a:lnTo>
                  <a:lnTo>
                    <a:pt x="2748" y="3663"/>
                  </a:lnTo>
                  <a:lnTo>
                    <a:pt x="2208" y="4011"/>
                  </a:lnTo>
                  <a:lnTo>
                    <a:pt x="1650" y="4123"/>
                  </a:lnTo>
                  <a:lnTo>
                    <a:pt x="891" y="4051"/>
                  </a:lnTo>
                  <a:lnTo>
                    <a:pt x="380" y="3671"/>
                  </a:lnTo>
                  <a:lnTo>
                    <a:pt x="47" y="3112"/>
                  </a:lnTo>
                  <a:lnTo>
                    <a:pt x="0" y="2684"/>
                  </a:lnTo>
                  <a:lnTo>
                    <a:pt x="220" y="2192"/>
                  </a:lnTo>
                  <a:lnTo>
                    <a:pt x="1543" y="540"/>
                  </a:lnTo>
                  <a:close/>
                </a:path>
              </a:pathLst>
            </a:custGeom>
            <a:solidFill>
              <a:srgbClr val="BCDABC"/>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37" name="Freeform 12"/>
            <p:cNvSpPr>
              <a:spLocks/>
            </p:cNvSpPr>
            <p:nvPr/>
          </p:nvSpPr>
          <p:spPr bwMode="auto">
            <a:xfrm>
              <a:off x="164" y="2487"/>
              <a:ext cx="1917" cy="1405"/>
            </a:xfrm>
            <a:custGeom>
              <a:avLst/>
              <a:gdLst>
                <a:gd name="T0" fmla="*/ 1 w 3832"/>
                <a:gd name="T1" fmla="*/ 0 h 2812"/>
                <a:gd name="T2" fmla="*/ 0 w 3832"/>
                <a:gd name="T3" fmla="*/ 0 h 2812"/>
                <a:gd name="T4" fmla="*/ 1 w 3832"/>
                <a:gd name="T5" fmla="*/ 0 h 2812"/>
                <a:gd name="T6" fmla="*/ 1 w 3832"/>
                <a:gd name="T7" fmla="*/ 0 h 2812"/>
                <a:gd name="T8" fmla="*/ 1 w 3832"/>
                <a:gd name="T9" fmla="*/ 0 h 2812"/>
                <a:gd name="T10" fmla="*/ 1 w 3832"/>
                <a:gd name="T11" fmla="*/ 0 h 2812"/>
                <a:gd name="T12" fmla="*/ 1 w 3832"/>
                <a:gd name="T13" fmla="*/ 0 h 2812"/>
                <a:gd name="T14" fmla="*/ 1 w 3832"/>
                <a:gd name="T15" fmla="*/ 0 h 2812"/>
                <a:gd name="T16" fmla="*/ 1 w 3832"/>
                <a:gd name="T17" fmla="*/ 0 h 2812"/>
                <a:gd name="T18" fmla="*/ 1 w 3832"/>
                <a:gd name="T19" fmla="*/ 0 h 2812"/>
                <a:gd name="T20" fmla="*/ 1 w 3832"/>
                <a:gd name="T21" fmla="*/ 0 h 2812"/>
                <a:gd name="T22" fmla="*/ 1 w 3832"/>
                <a:gd name="T23" fmla="*/ 0 h 2812"/>
                <a:gd name="T24" fmla="*/ 1 w 3832"/>
                <a:gd name="T25" fmla="*/ 0 h 2812"/>
                <a:gd name="T26" fmla="*/ 1 w 3832"/>
                <a:gd name="T27" fmla="*/ 0 h 2812"/>
                <a:gd name="T28" fmla="*/ 1 w 3832"/>
                <a:gd name="T29" fmla="*/ 0 h 28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32"/>
                <a:gd name="T46" fmla="*/ 0 h 2812"/>
                <a:gd name="T47" fmla="*/ 3832 w 3832"/>
                <a:gd name="T48" fmla="*/ 2812 h 28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32" h="2812">
                  <a:moveTo>
                    <a:pt x="19" y="1413"/>
                  </a:moveTo>
                  <a:lnTo>
                    <a:pt x="0" y="2644"/>
                  </a:lnTo>
                  <a:lnTo>
                    <a:pt x="808" y="2718"/>
                  </a:lnTo>
                  <a:lnTo>
                    <a:pt x="2502" y="2812"/>
                  </a:lnTo>
                  <a:lnTo>
                    <a:pt x="3572" y="2718"/>
                  </a:lnTo>
                  <a:lnTo>
                    <a:pt x="3606" y="2519"/>
                  </a:lnTo>
                  <a:lnTo>
                    <a:pt x="3832" y="785"/>
                  </a:lnTo>
                  <a:lnTo>
                    <a:pt x="3828" y="61"/>
                  </a:lnTo>
                  <a:lnTo>
                    <a:pt x="3292" y="35"/>
                  </a:lnTo>
                  <a:lnTo>
                    <a:pt x="1975" y="27"/>
                  </a:lnTo>
                  <a:lnTo>
                    <a:pt x="998" y="29"/>
                  </a:lnTo>
                  <a:lnTo>
                    <a:pt x="17" y="0"/>
                  </a:lnTo>
                  <a:lnTo>
                    <a:pt x="19" y="1413"/>
                  </a:lnTo>
                  <a:close/>
                </a:path>
              </a:pathLst>
            </a:custGeom>
            <a:solidFill>
              <a:srgbClr val="FFFAF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38" name="Freeform 13"/>
            <p:cNvSpPr>
              <a:spLocks/>
            </p:cNvSpPr>
            <p:nvPr/>
          </p:nvSpPr>
          <p:spPr bwMode="auto">
            <a:xfrm>
              <a:off x="566" y="2493"/>
              <a:ext cx="1395" cy="1349"/>
            </a:xfrm>
            <a:custGeom>
              <a:avLst/>
              <a:gdLst>
                <a:gd name="T0" fmla="*/ 1 w 2789"/>
                <a:gd name="T1" fmla="*/ 1 h 2697"/>
                <a:gd name="T2" fmla="*/ 1 w 2789"/>
                <a:gd name="T3" fmla="*/ 1 h 2697"/>
                <a:gd name="T4" fmla="*/ 1 w 2789"/>
                <a:gd name="T5" fmla="*/ 1 h 2697"/>
                <a:gd name="T6" fmla="*/ 1 w 2789"/>
                <a:gd name="T7" fmla="*/ 1 h 2697"/>
                <a:gd name="T8" fmla="*/ 1 w 2789"/>
                <a:gd name="T9" fmla="*/ 1 h 2697"/>
                <a:gd name="T10" fmla="*/ 1 w 2789"/>
                <a:gd name="T11" fmla="*/ 1 h 2697"/>
                <a:gd name="T12" fmla="*/ 1 w 2789"/>
                <a:gd name="T13" fmla="*/ 1 h 2697"/>
                <a:gd name="T14" fmla="*/ 1 w 2789"/>
                <a:gd name="T15" fmla="*/ 1 h 2697"/>
                <a:gd name="T16" fmla="*/ 1 w 2789"/>
                <a:gd name="T17" fmla="*/ 1 h 2697"/>
                <a:gd name="T18" fmla="*/ 1 w 2789"/>
                <a:gd name="T19" fmla="*/ 1 h 2697"/>
                <a:gd name="T20" fmla="*/ 0 w 2789"/>
                <a:gd name="T21" fmla="*/ 1 h 2697"/>
                <a:gd name="T22" fmla="*/ 1 w 2789"/>
                <a:gd name="T23" fmla="*/ 1 h 2697"/>
                <a:gd name="T24" fmla="*/ 1 w 2789"/>
                <a:gd name="T25" fmla="*/ 1 h 2697"/>
                <a:gd name="T26" fmla="*/ 1 w 2789"/>
                <a:gd name="T27" fmla="*/ 1 h 2697"/>
                <a:gd name="T28" fmla="*/ 1 w 2789"/>
                <a:gd name="T29" fmla="*/ 0 h 2697"/>
                <a:gd name="T30" fmla="*/ 1 w 2789"/>
                <a:gd name="T31" fmla="*/ 1 h 2697"/>
                <a:gd name="T32" fmla="*/ 1 w 2789"/>
                <a:gd name="T33" fmla="*/ 1 h 2697"/>
                <a:gd name="T34" fmla="*/ 1 w 2789"/>
                <a:gd name="T35" fmla="*/ 1 h 26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789"/>
                <a:gd name="T55" fmla="*/ 0 h 2697"/>
                <a:gd name="T56" fmla="*/ 2789 w 2789"/>
                <a:gd name="T57" fmla="*/ 2697 h 26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789" h="2697">
                  <a:moveTo>
                    <a:pt x="2789" y="45"/>
                  </a:moveTo>
                  <a:lnTo>
                    <a:pt x="1131" y="1864"/>
                  </a:lnTo>
                  <a:lnTo>
                    <a:pt x="1006" y="1925"/>
                  </a:lnTo>
                  <a:lnTo>
                    <a:pt x="865" y="1752"/>
                  </a:lnTo>
                  <a:lnTo>
                    <a:pt x="646" y="1505"/>
                  </a:lnTo>
                  <a:lnTo>
                    <a:pt x="340" y="2170"/>
                  </a:lnTo>
                  <a:lnTo>
                    <a:pt x="561" y="2463"/>
                  </a:lnTo>
                  <a:lnTo>
                    <a:pt x="751" y="2551"/>
                  </a:lnTo>
                  <a:lnTo>
                    <a:pt x="625" y="2697"/>
                  </a:lnTo>
                  <a:lnTo>
                    <a:pt x="59" y="2697"/>
                  </a:lnTo>
                  <a:lnTo>
                    <a:pt x="0" y="2319"/>
                  </a:lnTo>
                  <a:lnTo>
                    <a:pt x="340" y="1345"/>
                  </a:lnTo>
                  <a:lnTo>
                    <a:pt x="466" y="1159"/>
                  </a:lnTo>
                  <a:lnTo>
                    <a:pt x="1118" y="1298"/>
                  </a:lnTo>
                  <a:lnTo>
                    <a:pt x="2416" y="0"/>
                  </a:lnTo>
                  <a:lnTo>
                    <a:pt x="2789" y="45"/>
                  </a:lnTo>
                  <a:close/>
                </a:path>
              </a:pathLst>
            </a:custGeom>
            <a:solidFill>
              <a:srgbClr val="D1BAB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39" name="Freeform 14"/>
            <p:cNvSpPr>
              <a:spLocks/>
            </p:cNvSpPr>
            <p:nvPr/>
          </p:nvSpPr>
          <p:spPr bwMode="auto">
            <a:xfrm>
              <a:off x="437" y="2750"/>
              <a:ext cx="1386" cy="962"/>
            </a:xfrm>
            <a:custGeom>
              <a:avLst/>
              <a:gdLst>
                <a:gd name="T0" fmla="*/ 1 w 2772"/>
                <a:gd name="T1" fmla="*/ 0 h 1923"/>
                <a:gd name="T2" fmla="*/ 1 w 2772"/>
                <a:gd name="T3" fmla="*/ 1 h 1923"/>
                <a:gd name="T4" fmla="*/ 1 w 2772"/>
                <a:gd name="T5" fmla="*/ 1 h 1923"/>
                <a:gd name="T6" fmla="*/ 1 w 2772"/>
                <a:gd name="T7" fmla="*/ 1 h 1923"/>
                <a:gd name="T8" fmla="*/ 1 w 2772"/>
                <a:gd name="T9" fmla="*/ 1 h 1923"/>
                <a:gd name="T10" fmla="*/ 1 w 2772"/>
                <a:gd name="T11" fmla="*/ 1 h 1923"/>
                <a:gd name="T12" fmla="*/ 1 w 2772"/>
                <a:gd name="T13" fmla="*/ 1 h 1923"/>
                <a:gd name="T14" fmla="*/ 1 w 2772"/>
                <a:gd name="T15" fmla="*/ 1 h 1923"/>
                <a:gd name="T16" fmla="*/ 1 w 2772"/>
                <a:gd name="T17" fmla="*/ 1 h 1923"/>
                <a:gd name="T18" fmla="*/ 1 w 2772"/>
                <a:gd name="T19" fmla="*/ 1 h 1923"/>
                <a:gd name="T20" fmla="*/ 1 w 2772"/>
                <a:gd name="T21" fmla="*/ 1 h 1923"/>
                <a:gd name="T22" fmla="*/ 1 w 2772"/>
                <a:gd name="T23" fmla="*/ 1 h 1923"/>
                <a:gd name="T24" fmla="*/ 1 w 2772"/>
                <a:gd name="T25" fmla="*/ 1 h 1923"/>
                <a:gd name="T26" fmla="*/ 1 w 2772"/>
                <a:gd name="T27" fmla="*/ 1 h 1923"/>
                <a:gd name="T28" fmla="*/ 1 w 2772"/>
                <a:gd name="T29" fmla="*/ 1 h 1923"/>
                <a:gd name="T30" fmla="*/ 1 w 2772"/>
                <a:gd name="T31" fmla="*/ 1 h 1923"/>
                <a:gd name="T32" fmla="*/ 1 w 2772"/>
                <a:gd name="T33" fmla="*/ 1 h 1923"/>
                <a:gd name="T34" fmla="*/ 1 w 2772"/>
                <a:gd name="T35" fmla="*/ 1 h 1923"/>
                <a:gd name="T36" fmla="*/ 1 w 2772"/>
                <a:gd name="T37" fmla="*/ 1 h 1923"/>
                <a:gd name="T38" fmla="*/ 1 w 2772"/>
                <a:gd name="T39" fmla="*/ 1 h 1923"/>
                <a:gd name="T40" fmla="*/ 0 w 2772"/>
                <a:gd name="T41" fmla="*/ 1 h 1923"/>
                <a:gd name="T42" fmla="*/ 1 w 2772"/>
                <a:gd name="T43" fmla="*/ 0 h 1923"/>
                <a:gd name="T44" fmla="*/ 1 w 2772"/>
                <a:gd name="T45" fmla="*/ 0 h 1923"/>
                <a:gd name="T46" fmla="*/ 1 w 2772"/>
                <a:gd name="T47" fmla="*/ 0 h 192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772"/>
                <a:gd name="T73" fmla="*/ 0 h 1923"/>
                <a:gd name="T74" fmla="*/ 2772 w 2772"/>
                <a:gd name="T75" fmla="*/ 1923 h 192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772" h="1923">
                  <a:moveTo>
                    <a:pt x="23" y="0"/>
                  </a:moveTo>
                  <a:lnTo>
                    <a:pt x="436" y="422"/>
                  </a:lnTo>
                  <a:lnTo>
                    <a:pt x="664" y="213"/>
                  </a:lnTo>
                  <a:lnTo>
                    <a:pt x="759" y="313"/>
                  </a:lnTo>
                  <a:lnTo>
                    <a:pt x="1097" y="705"/>
                  </a:lnTo>
                  <a:lnTo>
                    <a:pt x="1430" y="872"/>
                  </a:lnTo>
                  <a:lnTo>
                    <a:pt x="1630" y="1019"/>
                  </a:lnTo>
                  <a:lnTo>
                    <a:pt x="1780" y="907"/>
                  </a:lnTo>
                  <a:lnTo>
                    <a:pt x="2099" y="1186"/>
                  </a:lnTo>
                  <a:lnTo>
                    <a:pt x="2335" y="1064"/>
                  </a:lnTo>
                  <a:lnTo>
                    <a:pt x="2772" y="1904"/>
                  </a:lnTo>
                  <a:lnTo>
                    <a:pt x="2609" y="1923"/>
                  </a:lnTo>
                  <a:lnTo>
                    <a:pt x="2249" y="1279"/>
                  </a:lnTo>
                  <a:lnTo>
                    <a:pt x="2065" y="1367"/>
                  </a:lnTo>
                  <a:lnTo>
                    <a:pt x="1742" y="1091"/>
                  </a:lnTo>
                  <a:lnTo>
                    <a:pt x="1611" y="1218"/>
                  </a:lnTo>
                  <a:lnTo>
                    <a:pt x="1384" y="979"/>
                  </a:lnTo>
                  <a:lnTo>
                    <a:pt x="772" y="620"/>
                  </a:lnTo>
                  <a:lnTo>
                    <a:pt x="632" y="418"/>
                  </a:lnTo>
                  <a:lnTo>
                    <a:pt x="400" y="612"/>
                  </a:lnTo>
                  <a:lnTo>
                    <a:pt x="0" y="186"/>
                  </a:lnTo>
                  <a:lnTo>
                    <a:pt x="23" y="0"/>
                  </a:lnTo>
                  <a:close/>
                </a:path>
              </a:pathLst>
            </a:custGeom>
            <a:solidFill>
              <a:srgbClr val="4DC0E6"/>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40" name="Freeform 15"/>
            <p:cNvSpPr>
              <a:spLocks/>
            </p:cNvSpPr>
            <p:nvPr/>
          </p:nvSpPr>
          <p:spPr bwMode="auto">
            <a:xfrm>
              <a:off x="283" y="2243"/>
              <a:ext cx="1723" cy="1676"/>
            </a:xfrm>
            <a:custGeom>
              <a:avLst/>
              <a:gdLst>
                <a:gd name="T0" fmla="*/ 1 w 3445"/>
                <a:gd name="T1" fmla="*/ 1 h 3351"/>
                <a:gd name="T2" fmla="*/ 1 w 3445"/>
                <a:gd name="T3" fmla="*/ 1 h 3351"/>
                <a:gd name="T4" fmla="*/ 0 w 3445"/>
                <a:gd name="T5" fmla="*/ 1 h 3351"/>
                <a:gd name="T6" fmla="*/ 1 w 3445"/>
                <a:gd name="T7" fmla="*/ 1 h 3351"/>
                <a:gd name="T8" fmla="*/ 1 w 3445"/>
                <a:gd name="T9" fmla="*/ 1 h 3351"/>
                <a:gd name="T10" fmla="*/ 1 w 3445"/>
                <a:gd name="T11" fmla="*/ 1 h 3351"/>
                <a:gd name="T12" fmla="*/ 1 w 3445"/>
                <a:gd name="T13" fmla="*/ 1 h 3351"/>
                <a:gd name="T14" fmla="*/ 1 w 3445"/>
                <a:gd name="T15" fmla="*/ 1 h 3351"/>
                <a:gd name="T16" fmla="*/ 1 w 3445"/>
                <a:gd name="T17" fmla="*/ 1 h 3351"/>
                <a:gd name="T18" fmla="*/ 1 w 3445"/>
                <a:gd name="T19" fmla="*/ 1 h 3351"/>
                <a:gd name="T20" fmla="*/ 1 w 3445"/>
                <a:gd name="T21" fmla="*/ 1 h 3351"/>
                <a:gd name="T22" fmla="*/ 1 w 3445"/>
                <a:gd name="T23" fmla="*/ 1 h 3351"/>
                <a:gd name="T24" fmla="*/ 1 w 3445"/>
                <a:gd name="T25" fmla="*/ 1 h 3351"/>
                <a:gd name="T26" fmla="*/ 1 w 3445"/>
                <a:gd name="T27" fmla="*/ 1 h 3351"/>
                <a:gd name="T28" fmla="*/ 1 w 3445"/>
                <a:gd name="T29" fmla="*/ 1 h 3351"/>
                <a:gd name="T30" fmla="*/ 1 w 3445"/>
                <a:gd name="T31" fmla="*/ 0 h 3351"/>
                <a:gd name="T32" fmla="*/ 1 w 3445"/>
                <a:gd name="T33" fmla="*/ 1 h 3351"/>
                <a:gd name="T34" fmla="*/ 1 w 3445"/>
                <a:gd name="T35" fmla="*/ 1 h 3351"/>
                <a:gd name="T36" fmla="*/ 1 w 3445"/>
                <a:gd name="T37" fmla="*/ 1 h 3351"/>
                <a:gd name="T38" fmla="*/ 1 w 3445"/>
                <a:gd name="T39" fmla="*/ 1 h 3351"/>
                <a:gd name="T40" fmla="*/ 1 w 3445"/>
                <a:gd name="T41" fmla="*/ 1 h 3351"/>
                <a:gd name="T42" fmla="*/ 1 w 3445"/>
                <a:gd name="T43" fmla="*/ 1 h 3351"/>
                <a:gd name="T44" fmla="*/ 1 w 3445"/>
                <a:gd name="T45" fmla="*/ 1 h 3351"/>
                <a:gd name="T46" fmla="*/ 1 w 3445"/>
                <a:gd name="T47" fmla="*/ 1 h 33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445"/>
                <a:gd name="T73" fmla="*/ 0 h 3351"/>
                <a:gd name="T74" fmla="*/ 3445 w 3445"/>
                <a:gd name="T75" fmla="*/ 3351 h 335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445" h="3351">
                  <a:moveTo>
                    <a:pt x="1105" y="1153"/>
                  </a:moveTo>
                  <a:lnTo>
                    <a:pt x="478" y="2412"/>
                  </a:lnTo>
                  <a:lnTo>
                    <a:pt x="0" y="2302"/>
                  </a:lnTo>
                  <a:lnTo>
                    <a:pt x="61" y="2684"/>
                  </a:lnTo>
                  <a:lnTo>
                    <a:pt x="242" y="3351"/>
                  </a:lnTo>
                  <a:lnTo>
                    <a:pt x="1128" y="2963"/>
                  </a:lnTo>
                  <a:lnTo>
                    <a:pt x="1272" y="2809"/>
                  </a:lnTo>
                  <a:lnTo>
                    <a:pt x="807" y="2577"/>
                  </a:lnTo>
                  <a:lnTo>
                    <a:pt x="772" y="2488"/>
                  </a:lnTo>
                  <a:lnTo>
                    <a:pt x="1046" y="1819"/>
                  </a:lnTo>
                  <a:lnTo>
                    <a:pt x="1299" y="2284"/>
                  </a:lnTo>
                  <a:lnTo>
                    <a:pt x="1405" y="2252"/>
                  </a:lnTo>
                  <a:lnTo>
                    <a:pt x="2204" y="1465"/>
                  </a:lnTo>
                  <a:lnTo>
                    <a:pt x="3196" y="346"/>
                  </a:lnTo>
                  <a:lnTo>
                    <a:pt x="3445" y="61"/>
                  </a:lnTo>
                  <a:lnTo>
                    <a:pt x="3076" y="0"/>
                  </a:lnTo>
                  <a:lnTo>
                    <a:pt x="2955" y="167"/>
                  </a:lnTo>
                  <a:lnTo>
                    <a:pt x="1592" y="1498"/>
                  </a:lnTo>
                  <a:lnTo>
                    <a:pt x="1419" y="1638"/>
                  </a:lnTo>
                  <a:lnTo>
                    <a:pt x="1339" y="1555"/>
                  </a:lnTo>
                  <a:lnTo>
                    <a:pt x="1149" y="1163"/>
                  </a:lnTo>
                  <a:lnTo>
                    <a:pt x="1105" y="1153"/>
                  </a:lnTo>
                  <a:close/>
                </a:path>
              </a:pathLst>
            </a:custGeom>
            <a:solidFill>
              <a:srgbClr val="FF1A1A"/>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41" name="Freeform 16"/>
            <p:cNvSpPr>
              <a:spLocks/>
            </p:cNvSpPr>
            <p:nvPr/>
          </p:nvSpPr>
          <p:spPr bwMode="auto">
            <a:xfrm>
              <a:off x="163" y="2472"/>
              <a:ext cx="1420" cy="56"/>
            </a:xfrm>
            <a:custGeom>
              <a:avLst/>
              <a:gdLst>
                <a:gd name="T0" fmla="*/ 0 w 2838"/>
                <a:gd name="T1" fmla="*/ 0 h 112"/>
                <a:gd name="T2" fmla="*/ 1 w 2838"/>
                <a:gd name="T3" fmla="*/ 1 h 112"/>
                <a:gd name="T4" fmla="*/ 1 w 2838"/>
                <a:gd name="T5" fmla="*/ 1 h 112"/>
                <a:gd name="T6" fmla="*/ 1 w 2838"/>
                <a:gd name="T7" fmla="*/ 1 h 112"/>
                <a:gd name="T8" fmla="*/ 1 w 2838"/>
                <a:gd name="T9" fmla="*/ 1 h 112"/>
                <a:gd name="T10" fmla="*/ 0 w 2838"/>
                <a:gd name="T11" fmla="*/ 0 h 112"/>
                <a:gd name="T12" fmla="*/ 0 w 2838"/>
                <a:gd name="T13" fmla="*/ 0 h 112"/>
                <a:gd name="T14" fmla="*/ 0 w 2838"/>
                <a:gd name="T15" fmla="*/ 0 h 112"/>
                <a:gd name="T16" fmla="*/ 0 60000 65536"/>
                <a:gd name="T17" fmla="*/ 0 60000 65536"/>
                <a:gd name="T18" fmla="*/ 0 60000 65536"/>
                <a:gd name="T19" fmla="*/ 0 60000 65536"/>
                <a:gd name="T20" fmla="*/ 0 60000 65536"/>
                <a:gd name="T21" fmla="*/ 0 60000 65536"/>
                <a:gd name="T22" fmla="*/ 0 60000 65536"/>
                <a:gd name="T23" fmla="*/ 0 60000 65536"/>
                <a:gd name="T24" fmla="*/ 0 w 2838"/>
                <a:gd name="T25" fmla="*/ 0 h 112"/>
                <a:gd name="T26" fmla="*/ 2838 w 2838"/>
                <a:gd name="T27" fmla="*/ 112 h 1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38" h="112">
                  <a:moveTo>
                    <a:pt x="0" y="0"/>
                  </a:moveTo>
                  <a:lnTo>
                    <a:pt x="2838" y="23"/>
                  </a:lnTo>
                  <a:lnTo>
                    <a:pt x="2734" y="104"/>
                  </a:lnTo>
                  <a:lnTo>
                    <a:pt x="1378" y="112"/>
                  </a:lnTo>
                  <a:lnTo>
                    <a:pt x="28" y="4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42" name="Freeform 17"/>
            <p:cNvSpPr>
              <a:spLocks/>
            </p:cNvSpPr>
            <p:nvPr/>
          </p:nvSpPr>
          <p:spPr bwMode="auto">
            <a:xfrm>
              <a:off x="643" y="3124"/>
              <a:ext cx="191" cy="396"/>
            </a:xfrm>
            <a:custGeom>
              <a:avLst/>
              <a:gdLst>
                <a:gd name="T0" fmla="*/ 1 w 382"/>
                <a:gd name="T1" fmla="*/ 1 h 791"/>
                <a:gd name="T2" fmla="*/ 1 w 382"/>
                <a:gd name="T3" fmla="*/ 1 h 791"/>
                <a:gd name="T4" fmla="*/ 1 w 382"/>
                <a:gd name="T5" fmla="*/ 1 h 791"/>
                <a:gd name="T6" fmla="*/ 1 w 382"/>
                <a:gd name="T7" fmla="*/ 1 h 791"/>
                <a:gd name="T8" fmla="*/ 1 w 382"/>
                <a:gd name="T9" fmla="*/ 1 h 791"/>
                <a:gd name="T10" fmla="*/ 1 w 382"/>
                <a:gd name="T11" fmla="*/ 1 h 791"/>
                <a:gd name="T12" fmla="*/ 0 w 382"/>
                <a:gd name="T13" fmla="*/ 1 h 791"/>
                <a:gd name="T14" fmla="*/ 1 w 382"/>
                <a:gd name="T15" fmla="*/ 1 h 791"/>
                <a:gd name="T16" fmla="*/ 1 w 382"/>
                <a:gd name="T17" fmla="*/ 1 h 791"/>
                <a:gd name="T18" fmla="*/ 1 w 382"/>
                <a:gd name="T19" fmla="*/ 1 h 791"/>
                <a:gd name="T20" fmla="*/ 1 w 382"/>
                <a:gd name="T21" fmla="*/ 1 h 791"/>
                <a:gd name="T22" fmla="*/ 1 w 382"/>
                <a:gd name="T23" fmla="*/ 0 h 791"/>
                <a:gd name="T24" fmla="*/ 1 w 382"/>
                <a:gd name="T25" fmla="*/ 1 h 791"/>
                <a:gd name="T26" fmla="*/ 1 w 382"/>
                <a:gd name="T27" fmla="*/ 1 h 791"/>
                <a:gd name="T28" fmla="*/ 1 w 382"/>
                <a:gd name="T29" fmla="*/ 1 h 7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2"/>
                <a:gd name="T46" fmla="*/ 0 h 791"/>
                <a:gd name="T47" fmla="*/ 382 w 382"/>
                <a:gd name="T48" fmla="*/ 791 h 7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2" h="791">
                  <a:moveTo>
                    <a:pt x="382" y="53"/>
                  </a:moveTo>
                  <a:lnTo>
                    <a:pt x="331" y="180"/>
                  </a:lnTo>
                  <a:lnTo>
                    <a:pt x="241" y="372"/>
                  </a:lnTo>
                  <a:lnTo>
                    <a:pt x="145" y="578"/>
                  </a:lnTo>
                  <a:lnTo>
                    <a:pt x="76" y="754"/>
                  </a:lnTo>
                  <a:lnTo>
                    <a:pt x="21" y="791"/>
                  </a:lnTo>
                  <a:lnTo>
                    <a:pt x="0" y="741"/>
                  </a:lnTo>
                  <a:lnTo>
                    <a:pt x="76" y="541"/>
                  </a:lnTo>
                  <a:lnTo>
                    <a:pt x="152" y="338"/>
                  </a:lnTo>
                  <a:lnTo>
                    <a:pt x="224" y="184"/>
                  </a:lnTo>
                  <a:lnTo>
                    <a:pt x="297" y="32"/>
                  </a:lnTo>
                  <a:lnTo>
                    <a:pt x="354" y="0"/>
                  </a:lnTo>
                  <a:lnTo>
                    <a:pt x="382"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43" name="Freeform 18"/>
            <p:cNvSpPr>
              <a:spLocks/>
            </p:cNvSpPr>
            <p:nvPr/>
          </p:nvSpPr>
          <p:spPr bwMode="auto">
            <a:xfrm>
              <a:off x="833" y="2777"/>
              <a:ext cx="159" cy="315"/>
            </a:xfrm>
            <a:custGeom>
              <a:avLst/>
              <a:gdLst>
                <a:gd name="T0" fmla="*/ 0 w 320"/>
                <a:gd name="T1" fmla="*/ 1 h 629"/>
                <a:gd name="T2" fmla="*/ 0 w 320"/>
                <a:gd name="T3" fmla="*/ 1 h 629"/>
                <a:gd name="T4" fmla="*/ 0 w 320"/>
                <a:gd name="T5" fmla="*/ 1 h 629"/>
                <a:gd name="T6" fmla="*/ 0 w 320"/>
                <a:gd name="T7" fmla="*/ 1 h 629"/>
                <a:gd name="T8" fmla="*/ 0 w 320"/>
                <a:gd name="T9" fmla="*/ 1 h 629"/>
                <a:gd name="T10" fmla="*/ 0 w 320"/>
                <a:gd name="T11" fmla="*/ 0 h 629"/>
                <a:gd name="T12" fmla="*/ 0 w 320"/>
                <a:gd name="T13" fmla="*/ 1 h 629"/>
                <a:gd name="T14" fmla="*/ 0 w 320"/>
                <a:gd name="T15" fmla="*/ 1 h 629"/>
                <a:gd name="T16" fmla="*/ 0 w 320"/>
                <a:gd name="T17" fmla="*/ 1 h 629"/>
                <a:gd name="T18" fmla="*/ 0 w 320"/>
                <a:gd name="T19" fmla="*/ 1 h 629"/>
                <a:gd name="T20" fmla="*/ 0 w 320"/>
                <a:gd name="T21" fmla="*/ 1 h 629"/>
                <a:gd name="T22" fmla="*/ 0 w 320"/>
                <a:gd name="T23" fmla="*/ 1 h 629"/>
                <a:gd name="T24" fmla="*/ 0 w 320"/>
                <a:gd name="T25" fmla="*/ 1 h 629"/>
                <a:gd name="T26" fmla="*/ 0 w 320"/>
                <a:gd name="T27" fmla="*/ 1 h 629"/>
                <a:gd name="T28" fmla="*/ 0 w 320"/>
                <a:gd name="T29" fmla="*/ 1 h 6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0"/>
                <a:gd name="T46" fmla="*/ 0 h 629"/>
                <a:gd name="T47" fmla="*/ 320 w 320"/>
                <a:gd name="T48" fmla="*/ 629 h 6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0" h="629">
                  <a:moveTo>
                    <a:pt x="232" y="606"/>
                  </a:moveTo>
                  <a:lnTo>
                    <a:pt x="188" y="507"/>
                  </a:lnTo>
                  <a:lnTo>
                    <a:pt x="111" y="327"/>
                  </a:lnTo>
                  <a:lnTo>
                    <a:pt x="36" y="150"/>
                  </a:lnTo>
                  <a:lnTo>
                    <a:pt x="0" y="59"/>
                  </a:lnTo>
                  <a:lnTo>
                    <a:pt x="29" y="0"/>
                  </a:lnTo>
                  <a:lnTo>
                    <a:pt x="88" y="30"/>
                  </a:lnTo>
                  <a:lnTo>
                    <a:pt x="135" y="133"/>
                  </a:lnTo>
                  <a:lnTo>
                    <a:pt x="211" y="308"/>
                  </a:lnTo>
                  <a:lnTo>
                    <a:pt x="285" y="481"/>
                  </a:lnTo>
                  <a:lnTo>
                    <a:pt x="320" y="570"/>
                  </a:lnTo>
                  <a:lnTo>
                    <a:pt x="289" y="629"/>
                  </a:lnTo>
                  <a:lnTo>
                    <a:pt x="232" y="60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44" name="Freeform 19"/>
            <p:cNvSpPr>
              <a:spLocks/>
            </p:cNvSpPr>
            <p:nvPr/>
          </p:nvSpPr>
          <p:spPr bwMode="auto">
            <a:xfrm>
              <a:off x="507" y="2777"/>
              <a:ext cx="367" cy="692"/>
            </a:xfrm>
            <a:custGeom>
              <a:avLst/>
              <a:gdLst>
                <a:gd name="T0" fmla="*/ 1 w 734"/>
                <a:gd name="T1" fmla="*/ 1 h 1384"/>
                <a:gd name="T2" fmla="*/ 1 w 734"/>
                <a:gd name="T3" fmla="*/ 1 h 1384"/>
                <a:gd name="T4" fmla="*/ 1 w 734"/>
                <a:gd name="T5" fmla="*/ 1 h 1384"/>
                <a:gd name="T6" fmla="*/ 1 w 734"/>
                <a:gd name="T7" fmla="*/ 1 h 1384"/>
                <a:gd name="T8" fmla="*/ 1 w 734"/>
                <a:gd name="T9" fmla="*/ 1 h 1384"/>
                <a:gd name="T10" fmla="*/ 1 w 734"/>
                <a:gd name="T11" fmla="*/ 1 h 1384"/>
                <a:gd name="T12" fmla="*/ 1 w 734"/>
                <a:gd name="T13" fmla="*/ 1 h 1384"/>
                <a:gd name="T14" fmla="*/ 1 w 734"/>
                <a:gd name="T15" fmla="*/ 1 h 1384"/>
                <a:gd name="T16" fmla="*/ 1 w 734"/>
                <a:gd name="T17" fmla="*/ 1 h 1384"/>
                <a:gd name="T18" fmla="*/ 1 w 734"/>
                <a:gd name="T19" fmla="*/ 1 h 1384"/>
                <a:gd name="T20" fmla="*/ 0 w 734"/>
                <a:gd name="T21" fmla="*/ 1 h 1384"/>
                <a:gd name="T22" fmla="*/ 1 w 734"/>
                <a:gd name="T23" fmla="*/ 1 h 1384"/>
                <a:gd name="T24" fmla="*/ 1 w 734"/>
                <a:gd name="T25" fmla="*/ 1 h 1384"/>
                <a:gd name="T26" fmla="*/ 1 w 734"/>
                <a:gd name="T27" fmla="*/ 1 h 1384"/>
                <a:gd name="T28" fmla="*/ 1 w 734"/>
                <a:gd name="T29" fmla="*/ 1 h 1384"/>
                <a:gd name="T30" fmla="*/ 1 w 734"/>
                <a:gd name="T31" fmla="*/ 1 h 1384"/>
                <a:gd name="T32" fmla="*/ 1 w 734"/>
                <a:gd name="T33" fmla="*/ 1 h 1384"/>
                <a:gd name="T34" fmla="*/ 1 w 734"/>
                <a:gd name="T35" fmla="*/ 1 h 1384"/>
                <a:gd name="T36" fmla="*/ 1 w 734"/>
                <a:gd name="T37" fmla="*/ 1 h 1384"/>
                <a:gd name="T38" fmla="*/ 1 w 734"/>
                <a:gd name="T39" fmla="*/ 1 h 1384"/>
                <a:gd name="T40" fmla="*/ 1 w 734"/>
                <a:gd name="T41" fmla="*/ 0 h 1384"/>
                <a:gd name="T42" fmla="*/ 1 w 734"/>
                <a:gd name="T43" fmla="*/ 1 h 1384"/>
                <a:gd name="T44" fmla="*/ 1 w 734"/>
                <a:gd name="T45" fmla="*/ 1 h 1384"/>
                <a:gd name="T46" fmla="*/ 1 w 734"/>
                <a:gd name="T47" fmla="*/ 1 h 138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34"/>
                <a:gd name="T73" fmla="*/ 0 h 1384"/>
                <a:gd name="T74" fmla="*/ 734 w 734"/>
                <a:gd name="T75" fmla="*/ 1384 h 138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34" h="1384">
                  <a:moveTo>
                    <a:pt x="734" y="17"/>
                  </a:moveTo>
                  <a:lnTo>
                    <a:pt x="658" y="192"/>
                  </a:lnTo>
                  <a:lnTo>
                    <a:pt x="565" y="354"/>
                  </a:lnTo>
                  <a:lnTo>
                    <a:pt x="466" y="513"/>
                  </a:lnTo>
                  <a:lnTo>
                    <a:pt x="373" y="680"/>
                  </a:lnTo>
                  <a:lnTo>
                    <a:pt x="306" y="834"/>
                  </a:lnTo>
                  <a:lnTo>
                    <a:pt x="215" y="1051"/>
                  </a:lnTo>
                  <a:lnTo>
                    <a:pt x="122" y="1258"/>
                  </a:lnTo>
                  <a:lnTo>
                    <a:pt x="48" y="1382"/>
                  </a:lnTo>
                  <a:lnTo>
                    <a:pt x="4" y="1384"/>
                  </a:lnTo>
                  <a:lnTo>
                    <a:pt x="0" y="1321"/>
                  </a:lnTo>
                  <a:lnTo>
                    <a:pt x="50" y="1211"/>
                  </a:lnTo>
                  <a:lnTo>
                    <a:pt x="97" y="1106"/>
                  </a:lnTo>
                  <a:lnTo>
                    <a:pt x="154" y="986"/>
                  </a:lnTo>
                  <a:lnTo>
                    <a:pt x="209" y="865"/>
                  </a:lnTo>
                  <a:lnTo>
                    <a:pt x="261" y="756"/>
                  </a:lnTo>
                  <a:lnTo>
                    <a:pt x="320" y="633"/>
                  </a:lnTo>
                  <a:lnTo>
                    <a:pt x="407" y="471"/>
                  </a:lnTo>
                  <a:lnTo>
                    <a:pt x="494" y="321"/>
                  </a:lnTo>
                  <a:lnTo>
                    <a:pt x="578" y="171"/>
                  </a:lnTo>
                  <a:lnTo>
                    <a:pt x="650" y="0"/>
                  </a:lnTo>
                  <a:lnTo>
                    <a:pt x="734" y="1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45" name="Freeform 20"/>
            <p:cNvSpPr>
              <a:spLocks/>
            </p:cNvSpPr>
            <p:nvPr/>
          </p:nvSpPr>
          <p:spPr bwMode="auto">
            <a:xfrm>
              <a:off x="648" y="3499"/>
              <a:ext cx="282" cy="158"/>
            </a:xfrm>
            <a:custGeom>
              <a:avLst/>
              <a:gdLst>
                <a:gd name="T0" fmla="*/ 1 w 563"/>
                <a:gd name="T1" fmla="*/ 1 h 315"/>
                <a:gd name="T2" fmla="*/ 1 w 563"/>
                <a:gd name="T3" fmla="*/ 1 h 315"/>
                <a:gd name="T4" fmla="*/ 1 w 563"/>
                <a:gd name="T5" fmla="*/ 1 h 315"/>
                <a:gd name="T6" fmla="*/ 1 w 563"/>
                <a:gd name="T7" fmla="*/ 1 h 315"/>
                <a:gd name="T8" fmla="*/ 1 w 563"/>
                <a:gd name="T9" fmla="*/ 1 h 315"/>
                <a:gd name="T10" fmla="*/ 1 w 563"/>
                <a:gd name="T11" fmla="*/ 1 h 315"/>
                <a:gd name="T12" fmla="*/ 1 w 563"/>
                <a:gd name="T13" fmla="*/ 1 h 315"/>
                <a:gd name="T14" fmla="*/ 1 w 563"/>
                <a:gd name="T15" fmla="*/ 1 h 315"/>
                <a:gd name="T16" fmla="*/ 0 w 563"/>
                <a:gd name="T17" fmla="*/ 1 h 315"/>
                <a:gd name="T18" fmla="*/ 1 w 563"/>
                <a:gd name="T19" fmla="*/ 0 h 315"/>
                <a:gd name="T20" fmla="*/ 1 w 563"/>
                <a:gd name="T21" fmla="*/ 1 h 315"/>
                <a:gd name="T22" fmla="*/ 1 w 563"/>
                <a:gd name="T23" fmla="*/ 1 h 315"/>
                <a:gd name="T24" fmla="*/ 1 w 563"/>
                <a:gd name="T25" fmla="*/ 1 h 3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3"/>
                <a:gd name="T40" fmla="*/ 0 h 315"/>
                <a:gd name="T41" fmla="*/ 563 w 563"/>
                <a:gd name="T42" fmla="*/ 315 h 3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3" h="315">
                  <a:moveTo>
                    <a:pt x="71" y="2"/>
                  </a:moveTo>
                  <a:lnTo>
                    <a:pt x="217" y="114"/>
                  </a:lnTo>
                  <a:lnTo>
                    <a:pt x="388" y="180"/>
                  </a:lnTo>
                  <a:lnTo>
                    <a:pt x="550" y="266"/>
                  </a:lnTo>
                  <a:lnTo>
                    <a:pt x="563" y="313"/>
                  </a:lnTo>
                  <a:lnTo>
                    <a:pt x="497" y="315"/>
                  </a:lnTo>
                  <a:lnTo>
                    <a:pt x="379" y="266"/>
                  </a:lnTo>
                  <a:lnTo>
                    <a:pt x="229" y="197"/>
                  </a:lnTo>
                  <a:lnTo>
                    <a:pt x="0" y="42"/>
                  </a:lnTo>
                  <a:lnTo>
                    <a:pt x="18" y="0"/>
                  </a:lnTo>
                  <a:lnTo>
                    <a:pt x="71" y="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46" name="Freeform 21"/>
            <p:cNvSpPr>
              <a:spLocks/>
            </p:cNvSpPr>
            <p:nvPr/>
          </p:nvSpPr>
          <p:spPr bwMode="auto">
            <a:xfrm>
              <a:off x="400" y="3648"/>
              <a:ext cx="530" cy="283"/>
            </a:xfrm>
            <a:custGeom>
              <a:avLst/>
              <a:gdLst>
                <a:gd name="T0" fmla="*/ 1 w 1059"/>
                <a:gd name="T1" fmla="*/ 0 h 567"/>
                <a:gd name="T2" fmla="*/ 1 w 1059"/>
                <a:gd name="T3" fmla="*/ 0 h 567"/>
                <a:gd name="T4" fmla="*/ 1 w 1059"/>
                <a:gd name="T5" fmla="*/ 0 h 567"/>
                <a:gd name="T6" fmla="*/ 1 w 1059"/>
                <a:gd name="T7" fmla="*/ 0 h 567"/>
                <a:gd name="T8" fmla="*/ 1 w 1059"/>
                <a:gd name="T9" fmla="*/ 0 h 567"/>
                <a:gd name="T10" fmla="*/ 1 w 1059"/>
                <a:gd name="T11" fmla="*/ 0 h 567"/>
                <a:gd name="T12" fmla="*/ 1 w 1059"/>
                <a:gd name="T13" fmla="*/ 0 h 567"/>
                <a:gd name="T14" fmla="*/ 1 w 1059"/>
                <a:gd name="T15" fmla="*/ 0 h 567"/>
                <a:gd name="T16" fmla="*/ 1 w 1059"/>
                <a:gd name="T17" fmla="*/ 0 h 567"/>
                <a:gd name="T18" fmla="*/ 1 w 1059"/>
                <a:gd name="T19" fmla="*/ 0 h 567"/>
                <a:gd name="T20" fmla="*/ 0 w 1059"/>
                <a:gd name="T21" fmla="*/ 0 h 567"/>
                <a:gd name="T22" fmla="*/ 1 w 1059"/>
                <a:gd name="T23" fmla="*/ 0 h 567"/>
                <a:gd name="T24" fmla="*/ 1 w 1059"/>
                <a:gd name="T25" fmla="*/ 0 h 567"/>
                <a:gd name="T26" fmla="*/ 1 w 1059"/>
                <a:gd name="T27" fmla="*/ 0 h 567"/>
                <a:gd name="T28" fmla="*/ 1 w 1059"/>
                <a:gd name="T29" fmla="*/ 0 h 567"/>
                <a:gd name="T30" fmla="*/ 1 w 1059"/>
                <a:gd name="T31" fmla="*/ 0 h 567"/>
                <a:gd name="T32" fmla="*/ 1 w 1059"/>
                <a:gd name="T33" fmla="*/ 0 h 567"/>
                <a:gd name="T34" fmla="*/ 1 w 1059"/>
                <a:gd name="T35" fmla="*/ 0 h 567"/>
                <a:gd name="T36" fmla="*/ 1 w 1059"/>
                <a:gd name="T37" fmla="*/ 0 h 567"/>
                <a:gd name="T38" fmla="*/ 1 w 1059"/>
                <a:gd name="T39" fmla="*/ 0 h 567"/>
                <a:gd name="T40" fmla="*/ 1 w 1059"/>
                <a:gd name="T41" fmla="*/ 0 h 56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9"/>
                <a:gd name="T64" fmla="*/ 0 h 567"/>
                <a:gd name="T65" fmla="*/ 1059 w 1059"/>
                <a:gd name="T66" fmla="*/ 567 h 56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9" h="567">
                  <a:moveTo>
                    <a:pt x="1059" y="23"/>
                  </a:moveTo>
                  <a:lnTo>
                    <a:pt x="1008" y="78"/>
                  </a:lnTo>
                  <a:lnTo>
                    <a:pt x="930" y="139"/>
                  </a:lnTo>
                  <a:lnTo>
                    <a:pt x="835" y="202"/>
                  </a:lnTo>
                  <a:lnTo>
                    <a:pt x="728" y="264"/>
                  </a:lnTo>
                  <a:lnTo>
                    <a:pt x="620" y="323"/>
                  </a:lnTo>
                  <a:lnTo>
                    <a:pt x="517" y="375"/>
                  </a:lnTo>
                  <a:lnTo>
                    <a:pt x="348" y="453"/>
                  </a:lnTo>
                  <a:lnTo>
                    <a:pt x="202" y="515"/>
                  </a:lnTo>
                  <a:lnTo>
                    <a:pt x="54" y="567"/>
                  </a:lnTo>
                  <a:lnTo>
                    <a:pt x="0" y="540"/>
                  </a:lnTo>
                  <a:lnTo>
                    <a:pt x="29" y="487"/>
                  </a:lnTo>
                  <a:lnTo>
                    <a:pt x="251" y="394"/>
                  </a:lnTo>
                  <a:lnTo>
                    <a:pt x="474" y="300"/>
                  </a:lnTo>
                  <a:lnTo>
                    <a:pt x="664" y="223"/>
                  </a:lnTo>
                  <a:lnTo>
                    <a:pt x="850" y="135"/>
                  </a:lnTo>
                  <a:lnTo>
                    <a:pt x="945" y="67"/>
                  </a:lnTo>
                  <a:lnTo>
                    <a:pt x="1038" y="0"/>
                  </a:lnTo>
                  <a:lnTo>
                    <a:pt x="1059"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47" name="Freeform 22"/>
            <p:cNvSpPr>
              <a:spLocks/>
            </p:cNvSpPr>
            <p:nvPr/>
          </p:nvSpPr>
          <p:spPr bwMode="auto">
            <a:xfrm>
              <a:off x="252" y="3363"/>
              <a:ext cx="172" cy="564"/>
            </a:xfrm>
            <a:custGeom>
              <a:avLst/>
              <a:gdLst>
                <a:gd name="T0" fmla="*/ 1 w 344"/>
                <a:gd name="T1" fmla="*/ 1 h 1127"/>
                <a:gd name="T2" fmla="*/ 0 w 344"/>
                <a:gd name="T3" fmla="*/ 1 h 1127"/>
                <a:gd name="T4" fmla="*/ 1 w 344"/>
                <a:gd name="T5" fmla="*/ 0 h 1127"/>
                <a:gd name="T6" fmla="*/ 1 w 344"/>
                <a:gd name="T7" fmla="*/ 1 h 1127"/>
                <a:gd name="T8" fmla="*/ 1 w 344"/>
                <a:gd name="T9" fmla="*/ 1 h 1127"/>
                <a:gd name="T10" fmla="*/ 1 w 344"/>
                <a:gd name="T11" fmla="*/ 1 h 1127"/>
                <a:gd name="T12" fmla="*/ 1 w 344"/>
                <a:gd name="T13" fmla="*/ 1 h 1127"/>
                <a:gd name="T14" fmla="*/ 1 w 344"/>
                <a:gd name="T15" fmla="*/ 1 h 1127"/>
                <a:gd name="T16" fmla="*/ 1 w 344"/>
                <a:gd name="T17" fmla="*/ 1 h 1127"/>
                <a:gd name="T18" fmla="*/ 1 w 344"/>
                <a:gd name="T19" fmla="*/ 1 h 1127"/>
                <a:gd name="T20" fmla="*/ 1 w 344"/>
                <a:gd name="T21" fmla="*/ 1 h 1127"/>
                <a:gd name="T22" fmla="*/ 1 w 344"/>
                <a:gd name="T23" fmla="*/ 1 h 1127"/>
                <a:gd name="T24" fmla="*/ 1 w 344"/>
                <a:gd name="T25" fmla="*/ 1 h 1127"/>
                <a:gd name="T26" fmla="*/ 1 w 344"/>
                <a:gd name="T27" fmla="*/ 1 h 1127"/>
                <a:gd name="T28" fmla="*/ 1 w 344"/>
                <a:gd name="T29" fmla="*/ 1 h 1127"/>
                <a:gd name="T30" fmla="*/ 1 w 344"/>
                <a:gd name="T31" fmla="*/ 1 h 11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44"/>
                <a:gd name="T49" fmla="*/ 0 h 1127"/>
                <a:gd name="T50" fmla="*/ 344 w 344"/>
                <a:gd name="T51" fmla="*/ 1127 h 11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44" h="1127">
                  <a:moveTo>
                    <a:pt x="43" y="167"/>
                  </a:moveTo>
                  <a:lnTo>
                    <a:pt x="0" y="49"/>
                  </a:lnTo>
                  <a:lnTo>
                    <a:pt x="24" y="0"/>
                  </a:lnTo>
                  <a:lnTo>
                    <a:pt x="104" y="38"/>
                  </a:lnTo>
                  <a:lnTo>
                    <a:pt x="116" y="154"/>
                  </a:lnTo>
                  <a:lnTo>
                    <a:pt x="159" y="486"/>
                  </a:lnTo>
                  <a:lnTo>
                    <a:pt x="201" y="644"/>
                  </a:lnTo>
                  <a:lnTo>
                    <a:pt x="254" y="810"/>
                  </a:lnTo>
                  <a:lnTo>
                    <a:pt x="302" y="948"/>
                  </a:lnTo>
                  <a:lnTo>
                    <a:pt x="344" y="1072"/>
                  </a:lnTo>
                  <a:lnTo>
                    <a:pt x="317" y="1127"/>
                  </a:lnTo>
                  <a:lnTo>
                    <a:pt x="264" y="1099"/>
                  </a:lnTo>
                  <a:lnTo>
                    <a:pt x="120" y="650"/>
                  </a:lnTo>
                  <a:lnTo>
                    <a:pt x="43" y="167"/>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48" name="Freeform 23"/>
            <p:cNvSpPr>
              <a:spLocks/>
            </p:cNvSpPr>
            <p:nvPr/>
          </p:nvSpPr>
          <p:spPr bwMode="auto">
            <a:xfrm>
              <a:off x="283" y="3367"/>
              <a:ext cx="229" cy="107"/>
            </a:xfrm>
            <a:custGeom>
              <a:avLst/>
              <a:gdLst>
                <a:gd name="T0" fmla="*/ 0 w 459"/>
                <a:gd name="T1" fmla="*/ 0 h 215"/>
                <a:gd name="T2" fmla="*/ 0 w 459"/>
                <a:gd name="T3" fmla="*/ 0 h 215"/>
                <a:gd name="T4" fmla="*/ 0 w 459"/>
                <a:gd name="T5" fmla="*/ 0 h 215"/>
                <a:gd name="T6" fmla="*/ 0 w 459"/>
                <a:gd name="T7" fmla="*/ 0 h 215"/>
                <a:gd name="T8" fmla="*/ 0 w 459"/>
                <a:gd name="T9" fmla="*/ 0 h 215"/>
                <a:gd name="T10" fmla="*/ 0 w 459"/>
                <a:gd name="T11" fmla="*/ 0 h 215"/>
                <a:gd name="T12" fmla="*/ 0 w 459"/>
                <a:gd name="T13" fmla="*/ 0 h 215"/>
                <a:gd name="T14" fmla="*/ 0 w 459"/>
                <a:gd name="T15" fmla="*/ 0 h 215"/>
                <a:gd name="T16" fmla="*/ 0 w 459"/>
                <a:gd name="T17" fmla="*/ 0 h 215"/>
                <a:gd name="T18" fmla="*/ 0 w 459"/>
                <a:gd name="T19" fmla="*/ 0 h 2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9"/>
                <a:gd name="T31" fmla="*/ 0 h 215"/>
                <a:gd name="T32" fmla="*/ 459 w 459"/>
                <a:gd name="T33" fmla="*/ 215 h 2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9" h="215">
                  <a:moveTo>
                    <a:pt x="31" y="0"/>
                  </a:moveTo>
                  <a:lnTo>
                    <a:pt x="115" y="31"/>
                  </a:lnTo>
                  <a:lnTo>
                    <a:pt x="443" y="141"/>
                  </a:lnTo>
                  <a:lnTo>
                    <a:pt x="459" y="215"/>
                  </a:lnTo>
                  <a:lnTo>
                    <a:pt x="217" y="132"/>
                  </a:lnTo>
                  <a:lnTo>
                    <a:pt x="0" y="56"/>
                  </a:lnTo>
                  <a:lnTo>
                    <a:pt x="4" y="23"/>
                  </a:lnTo>
                  <a:lnTo>
                    <a:pt x="31"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49" name="Freeform 24"/>
            <p:cNvSpPr>
              <a:spLocks/>
            </p:cNvSpPr>
            <p:nvPr/>
          </p:nvSpPr>
          <p:spPr bwMode="auto">
            <a:xfrm>
              <a:off x="140" y="2472"/>
              <a:ext cx="241" cy="1374"/>
            </a:xfrm>
            <a:custGeom>
              <a:avLst/>
              <a:gdLst>
                <a:gd name="T0" fmla="*/ 0 w 483"/>
                <a:gd name="T1" fmla="*/ 1 h 2746"/>
                <a:gd name="T2" fmla="*/ 0 w 483"/>
                <a:gd name="T3" fmla="*/ 1 h 2746"/>
                <a:gd name="T4" fmla="*/ 0 w 483"/>
                <a:gd name="T5" fmla="*/ 1 h 2746"/>
                <a:gd name="T6" fmla="*/ 0 w 483"/>
                <a:gd name="T7" fmla="*/ 1 h 2746"/>
                <a:gd name="T8" fmla="*/ 0 w 483"/>
                <a:gd name="T9" fmla="*/ 1 h 2746"/>
                <a:gd name="T10" fmla="*/ 0 w 483"/>
                <a:gd name="T11" fmla="*/ 1 h 2746"/>
                <a:gd name="T12" fmla="*/ 0 w 483"/>
                <a:gd name="T13" fmla="*/ 1 h 2746"/>
                <a:gd name="T14" fmla="*/ 0 w 483"/>
                <a:gd name="T15" fmla="*/ 1 h 2746"/>
                <a:gd name="T16" fmla="*/ 0 w 483"/>
                <a:gd name="T17" fmla="*/ 1 h 2746"/>
                <a:gd name="T18" fmla="*/ 0 w 483"/>
                <a:gd name="T19" fmla="*/ 1 h 2746"/>
                <a:gd name="T20" fmla="*/ 0 w 483"/>
                <a:gd name="T21" fmla="*/ 1 h 2746"/>
                <a:gd name="T22" fmla="*/ 0 w 483"/>
                <a:gd name="T23" fmla="*/ 1 h 2746"/>
                <a:gd name="T24" fmla="*/ 0 w 483"/>
                <a:gd name="T25" fmla="*/ 1 h 2746"/>
                <a:gd name="T26" fmla="*/ 0 w 483"/>
                <a:gd name="T27" fmla="*/ 0 h 2746"/>
                <a:gd name="T28" fmla="*/ 0 w 483"/>
                <a:gd name="T29" fmla="*/ 1 h 2746"/>
                <a:gd name="T30" fmla="*/ 0 w 483"/>
                <a:gd name="T31" fmla="*/ 1 h 2746"/>
                <a:gd name="T32" fmla="*/ 0 w 483"/>
                <a:gd name="T33" fmla="*/ 1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83"/>
                <a:gd name="T52" fmla="*/ 0 h 2746"/>
                <a:gd name="T53" fmla="*/ 483 w 483"/>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83" h="2746">
                  <a:moveTo>
                    <a:pt x="95" y="28"/>
                  </a:moveTo>
                  <a:lnTo>
                    <a:pt x="113" y="1040"/>
                  </a:lnTo>
                  <a:lnTo>
                    <a:pt x="82" y="2131"/>
                  </a:lnTo>
                  <a:lnTo>
                    <a:pt x="95" y="2321"/>
                  </a:lnTo>
                  <a:lnTo>
                    <a:pt x="134" y="2629"/>
                  </a:lnTo>
                  <a:lnTo>
                    <a:pt x="464" y="2670"/>
                  </a:lnTo>
                  <a:lnTo>
                    <a:pt x="483" y="2746"/>
                  </a:lnTo>
                  <a:lnTo>
                    <a:pt x="25" y="2714"/>
                  </a:lnTo>
                  <a:lnTo>
                    <a:pt x="0" y="2123"/>
                  </a:lnTo>
                  <a:lnTo>
                    <a:pt x="25" y="1469"/>
                  </a:lnTo>
                  <a:lnTo>
                    <a:pt x="21" y="815"/>
                  </a:lnTo>
                  <a:lnTo>
                    <a:pt x="21" y="420"/>
                  </a:lnTo>
                  <a:lnTo>
                    <a:pt x="33" y="36"/>
                  </a:lnTo>
                  <a:lnTo>
                    <a:pt x="59" y="0"/>
                  </a:lnTo>
                  <a:lnTo>
                    <a:pt x="95" y="28"/>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50" name="Freeform 25"/>
            <p:cNvSpPr>
              <a:spLocks/>
            </p:cNvSpPr>
            <p:nvPr/>
          </p:nvSpPr>
          <p:spPr bwMode="auto">
            <a:xfrm>
              <a:off x="574" y="3824"/>
              <a:ext cx="1419" cy="85"/>
            </a:xfrm>
            <a:custGeom>
              <a:avLst/>
              <a:gdLst>
                <a:gd name="T0" fmla="*/ 1 w 2838"/>
                <a:gd name="T1" fmla="*/ 0 h 171"/>
                <a:gd name="T2" fmla="*/ 1 w 2838"/>
                <a:gd name="T3" fmla="*/ 0 h 171"/>
                <a:gd name="T4" fmla="*/ 1 w 2838"/>
                <a:gd name="T5" fmla="*/ 0 h 171"/>
                <a:gd name="T6" fmla="*/ 1 w 2838"/>
                <a:gd name="T7" fmla="*/ 0 h 171"/>
                <a:gd name="T8" fmla="*/ 1 w 2838"/>
                <a:gd name="T9" fmla="*/ 0 h 171"/>
                <a:gd name="T10" fmla="*/ 1 w 2838"/>
                <a:gd name="T11" fmla="*/ 0 h 171"/>
                <a:gd name="T12" fmla="*/ 1 w 2838"/>
                <a:gd name="T13" fmla="*/ 0 h 171"/>
                <a:gd name="T14" fmla="*/ 1 w 2838"/>
                <a:gd name="T15" fmla="*/ 0 h 171"/>
                <a:gd name="T16" fmla="*/ 1 w 2838"/>
                <a:gd name="T17" fmla="*/ 0 h 171"/>
                <a:gd name="T18" fmla="*/ 0 w 2838"/>
                <a:gd name="T19" fmla="*/ 0 h 171"/>
                <a:gd name="T20" fmla="*/ 1 w 2838"/>
                <a:gd name="T21" fmla="*/ 0 h 171"/>
                <a:gd name="T22" fmla="*/ 1 w 2838"/>
                <a:gd name="T23" fmla="*/ 0 h 171"/>
                <a:gd name="T24" fmla="*/ 1 w 2838"/>
                <a:gd name="T25" fmla="*/ 0 h 17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38"/>
                <a:gd name="T40" fmla="*/ 0 h 171"/>
                <a:gd name="T41" fmla="*/ 2838 w 2838"/>
                <a:gd name="T42" fmla="*/ 171 h 17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38" h="171">
                  <a:moveTo>
                    <a:pt x="91" y="5"/>
                  </a:moveTo>
                  <a:lnTo>
                    <a:pt x="852" y="42"/>
                  </a:lnTo>
                  <a:lnTo>
                    <a:pt x="1570" y="78"/>
                  </a:lnTo>
                  <a:lnTo>
                    <a:pt x="2203" y="26"/>
                  </a:lnTo>
                  <a:lnTo>
                    <a:pt x="2789" y="0"/>
                  </a:lnTo>
                  <a:lnTo>
                    <a:pt x="2838" y="43"/>
                  </a:lnTo>
                  <a:lnTo>
                    <a:pt x="2793" y="91"/>
                  </a:lnTo>
                  <a:lnTo>
                    <a:pt x="2401" y="140"/>
                  </a:lnTo>
                  <a:lnTo>
                    <a:pt x="1570" y="171"/>
                  </a:lnTo>
                  <a:lnTo>
                    <a:pt x="0" y="101"/>
                  </a:lnTo>
                  <a:lnTo>
                    <a:pt x="91"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51" name="Freeform 26"/>
            <p:cNvSpPr>
              <a:spLocks/>
            </p:cNvSpPr>
            <p:nvPr/>
          </p:nvSpPr>
          <p:spPr bwMode="auto">
            <a:xfrm>
              <a:off x="1950" y="2498"/>
              <a:ext cx="176" cy="1375"/>
            </a:xfrm>
            <a:custGeom>
              <a:avLst/>
              <a:gdLst>
                <a:gd name="T0" fmla="*/ 1 w 351"/>
                <a:gd name="T1" fmla="*/ 0 h 2751"/>
                <a:gd name="T2" fmla="*/ 1 w 351"/>
                <a:gd name="T3" fmla="*/ 0 h 2751"/>
                <a:gd name="T4" fmla="*/ 1 w 351"/>
                <a:gd name="T5" fmla="*/ 0 h 2751"/>
                <a:gd name="T6" fmla="*/ 1 w 351"/>
                <a:gd name="T7" fmla="*/ 0 h 2751"/>
                <a:gd name="T8" fmla="*/ 1 w 351"/>
                <a:gd name="T9" fmla="*/ 0 h 2751"/>
                <a:gd name="T10" fmla="*/ 1 w 351"/>
                <a:gd name="T11" fmla="*/ 0 h 2751"/>
                <a:gd name="T12" fmla="*/ 1 w 351"/>
                <a:gd name="T13" fmla="*/ 0 h 2751"/>
                <a:gd name="T14" fmla="*/ 1 w 351"/>
                <a:gd name="T15" fmla="*/ 0 h 2751"/>
                <a:gd name="T16" fmla="*/ 1 w 351"/>
                <a:gd name="T17" fmla="*/ 0 h 2751"/>
                <a:gd name="T18" fmla="*/ 0 w 351"/>
                <a:gd name="T19" fmla="*/ 0 h 2751"/>
                <a:gd name="T20" fmla="*/ 1 w 351"/>
                <a:gd name="T21" fmla="*/ 0 h 2751"/>
                <a:gd name="T22" fmla="*/ 1 w 351"/>
                <a:gd name="T23" fmla="*/ 0 h 2751"/>
                <a:gd name="T24" fmla="*/ 1 w 351"/>
                <a:gd name="T25" fmla="*/ 0 h 2751"/>
                <a:gd name="T26" fmla="*/ 1 w 351"/>
                <a:gd name="T27" fmla="*/ 0 h 2751"/>
                <a:gd name="T28" fmla="*/ 1 w 351"/>
                <a:gd name="T29" fmla="*/ 0 h 2751"/>
                <a:gd name="T30" fmla="*/ 1 w 351"/>
                <a:gd name="T31" fmla="*/ 0 h 2751"/>
                <a:gd name="T32" fmla="*/ 1 w 351"/>
                <a:gd name="T33" fmla="*/ 0 h 2751"/>
                <a:gd name="T34" fmla="*/ 1 w 351"/>
                <a:gd name="T35" fmla="*/ 0 h 2751"/>
                <a:gd name="T36" fmla="*/ 1 w 351"/>
                <a:gd name="T37" fmla="*/ 0 h 27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51"/>
                <a:gd name="T58" fmla="*/ 0 h 2751"/>
                <a:gd name="T59" fmla="*/ 351 w 351"/>
                <a:gd name="T60" fmla="*/ 2751 h 27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51" h="2751">
                  <a:moveTo>
                    <a:pt x="346" y="53"/>
                  </a:moveTo>
                  <a:lnTo>
                    <a:pt x="351" y="243"/>
                  </a:lnTo>
                  <a:lnTo>
                    <a:pt x="342" y="473"/>
                  </a:lnTo>
                  <a:lnTo>
                    <a:pt x="287" y="1004"/>
                  </a:lnTo>
                  <a:lnTo>
                    <a:pt x="215" y="1544"/>
                  </a:lnTo>
                  <a:lnTo>
                    <a:pt x="158" y="1990"/>
                  </a:lnTo>
                  <a:lnTo>
                    <a:pt x="127" y="2370"/>
                  </a:lnTo>
                  <a:lnTo>
                    <a:pt x="91" y="2711"/>
                  </a:lnTo>
                  <a:lnTo>
                    <a:pt x="38" y="2751"/>
                  </a:lnTo>
                  <a:lnTo>
                    <a:pt x="0" y="2695"/>
                  </a:lnTo>
                  <a:lnTo>
                    <a:pt x="17" y="2293"/>
                  </a:lnTo>
                  <a:lnTo>
                    <a:pt x="97" y="1734"/>
                  </a:lnTo>
                  <a:lnTo>
                    <a:pt x="188" y="1156"/>
                  </a:lnTo>
                  <a:lnTo>
                    <a:pt x="243" y="694"/>
                  </a:lnTo>
                  <a:lnTo>
                    <a:pt x="256" y="38"/>
                  </a:lnTo>
                  <a:lnTo>
                    <a:pt x="308" y="0"/>
                  </a:lnTo>
                  <a:lnTo>
                    <a:pt x="346" y="5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52" name="Freeform 27"/>
            <p:cNvSpPr>
              <a:spLocks/>
            </p:cNvSpPr>
            <p:nvPr/>
          </p:nvSpPr>
          <p:spPr bwMode="auto">
            <a:xfrm>
              <a:off x="1804" y="2491"/>
              <a:ext cx="294" cy="37"/>
            </a:xfrm>
            <a:custGeom>
              <a:avLst/>
              <a:gdLst>
                <a:gd name="T0" fmla="*/ 1 w 587"/>
                <a:gd name="T1" fmla="*/ 0 h 74"/>
                <a:gd name="T2" fmla="*/ 1 w 587"/>
                <a:gd name="T3" fmla="*/ 1 h 74"/>
                <a:gd name="T4" fmla="*/ 1 w 587"/>
                <a:gd name="T5" fmla="*/ 1 h 74"/>
                <a:gd name="T6" fmla="*/ 1 w 587"/>
                <a:gd name="T7" fmla="*/ 1 h 74"/>
                <a:gd name="T8" fmla="*/ 1 w 587"/>
                <a:gd name="T9" fmla="*/ 1 h 74"/>
                <a:gd name="T10" fmla="*/ 0 w 587"/>
                <a:gd name="T11" fmla="*/ 1 h 74"/>
                <a:gd name="T12" fmla="*/ 1 w 587"/>
                <a:gd name="T13" fmla="*/ 1 h 74"/>
                <a:gd name="T14" fmla="*/ 1 w 587"/>
                <a:gd name="T15" fmla="*/ 0 h 74"/>
                <a:gd name="T16" fmla="*/ 1 w 587"/>
                <a:gd name="T17" fmla="*/ 0 h 74"/>
                <a:gd name="T18" fmla="*/ 1 w 587"/>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7"/>
                <a:gd name="T31" fmla="*/ 0 h 74"/>
                <a:gd name="T32" fmla="*/ 587 w 587"/>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7" h="74">
                  <a:moveTo>
                    <a:pt x="70" y="0"/>
                  </a:moveTo>
                  <a:lnTo>
                    <a:pt x="447" y="7"/>
                  </a:lnTo>
                  <a:lnTo>
                    <a:pt x="549" y="4"/>
                  </a:lnTo>
                  <a:lnTo>
                    <a:pt x="587" y="36"/>
                  </a:lnTo>
                  <a:lnTo>
                    <a:pt x="555" y="74"/>
                  </a:lnTo>
                  <a:lnTo>
                    <a:pt x="0" y="70"/>
                  </a:lnTo>
                  <a:lnTo>
                    <a:pt x="29" y="34"/>
                  </a:lnTo>
                  <a:lnTo>
                    <a:pt x="7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53" name="Freeform 28"/>
            <p:cNvSpPr>
              <a:spLocks/>
            </p:cNvSpPr>
            <p:nvPr/>
          </p:nvSpPr>
          <p:spPr bwMode="auto">
            <a:xfrm>
              <a:off x="408" y="2574"/>
              <a:ext cx="59" cy="860"/>
            </a:xfrm>
            <a:custGeom>
              <a:avLst/>
              <a:gdLst>
                <a:gd name="T0" fmla="*/ 0 w 117"/>
                <a:gd name="T1" fmla="*/ 1 h 1720"/>
                <a:gd name="T2" fmla="*/ 1 w 117"/>
                <a:gd name="T3" fmla="*/ 1 h 1720"/>
                <a:gd name="T4" fmla="*/ 1 w 117"/>
                <a:gd name="T5" fmla="*/ 1 h 1720"/>
                <a:gd name="T6" fmla="*/ 1 w 117"/>
                <a:gd name="T7" fmla="*/ 0 h 1720"/>
                <a:gd name="T8" fmla="*/ 1 w 117"/>
                <a:gd name="T9" fmla="*/ 1 h 1720"/>
                <a:gd name="T10" fmla="*/ 1 w 117"/>
                <a:gd name="T11" fmla="*/ 1 h 1720"/>
                <a:gd name="T12" fmla="*/ 0 w 117"/>
                <a:gd name="T13" fmla="*/ 1 h 1720"/>
                <a:gd name="T14" fmla="*/ 0 w 117"/>
                <a:gd name="T15" fmla="*/ 1 h 1720"/>
                <a:gd name="T16" fmla="*/ 0 w 117"/>
                <a:gd name="T17" fmla="*/ 1 h 17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7"/>
                <a:gd name="T28" fmla="*/ 0 h 1720"/>
                <a:gd name="T29" fmla="*/ 117 w 117"/>
                <a:gd name="T30" fmla="*/ 1720 h 17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7" h="1720">
                  <a:moveTo>
                    <a:pt x="0" y="1673"/>
                  </a:moveTo>
                  <a:lnTo>
                    <a:pt x="26" y="1312"/>
                  </a:lnTo>
                  <a:lnTo>
                    <a:pt x="26" y="46"/>
                  </a:lnTo>
                  <a:lnTo>
                    <a:pt x="72" y="0"/>
                  </a:lnTo>
                  <a:lnTo>
                    <a:pt x="117" y="46"/>
                  </a:lnTo>
                  <a:lnTo>
                    <a:pt x="85" y="1720"/>
                  </a:lnTo>
                  <a:lnTo>
                    <a:pt x="0" y="167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54" name="Freeform 29"/>
            <p:cNvSpPr>
              <a:spLocks/>
            </p:cNvSpPr>
            <p:nvPr/>
          </p:nvSpPr>
          <p:spPr bwMode="auto">
            <a:xfrm>
              <a:off x="847" y="3697"/>
              <a:ext cx="1005" cy="45"/>
            </a:xfrm>
            <a:custGeom>
              <a:avLst/>
              <a:gdLst>
                <a:gd name="T0" fmla="*/ 1 w 2009"/>
                <a:gd name="T1" fmla="*/ 0 h 91"/>
                <a:gd name="T2" fmla="*/ 1 w 2009"/>
                <a:gd name="T3" fmla="*/ 0 h 91"/>
                <a:gd name="T4" fmla="*/ 1 w 2009"/>
                <a:gd name="T5" fmla="*/ 0 h 91"/>
                <a:gd name="T6" fmla="*/ 1 w 2009"/>
                <a:gd name="T7" fmla="*/ 0 h 91"/>
                <a:gd name="T8" fmla="*/ 1 w 2009"/>
                <a:gd name="T9" fmla="*/ 0 h 91"/>
                <a:gd name="T10" fmla="*/ 1 w 2009"/>
                <a:gd name="T11" fmla="*/ 0 h 91"/>
                <a:gd name="T12" fmla="*/ 1 w 2009"/>
                <a:gd name="T13" fmla="*/ 0 h 91"/>
                <a:gd name="T14" fmla="*/ 1 w 2009"/>
                <a:gd name="T15" fmla="*/ 0 h 91"/>
                <a:gd name="T16" fmla="*/ 0 w 2009"/>
                <a:gd name="T17" fmla="*/ 0 h 91"/>
                <a:gd name="T18" fmla="*/ 1 w 2009"/>
                <a:gd name="T19" fmla="*/ 0 h 91"/>
                <a:gd name="T20" fmla="*/ 1 w 2009"/>
                <a:gd name="T21" fmla="*/ 0 h 91"/>
                <a:gd name="T22" fmla="*/ 1 w 2009"/>
                <a:gd name="T23" fmla="*/ 0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09"/>
                <a:gd name="T37" fmla="*/ 0 h 91"/>
                <a:gd name="T38" fmla="*/ 2009 w 2009"/>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09" h="91">
                  <a:moveTo>
                    <a:pt x="57" y="6"/>
                  </a:moveTo>
                  <a:lnTo>
                    <a:pt x="517" y="21"/>
                  </a:lnTo>
                  <a:lnTo>
                    <a:pt x="1429" y="0"/>
                  </a:lnTo>
                  <a:lnTo>
                    <a:pt x="1965" y="10"/>
                  </a:lnTo>
                  <a:lnTo>
                    <a:pt x="2009" y="68"/>
                  </a:lnTo>
                  <a:lnTo>
                    <a:pt x="1952" y="91"/>
                  </a:lnTo>
                  <a:lnTo>
                    <a:pt x="1424" y="78"/>
                  </a:lnTo>
                  <a:lnTo>
                    <a:pt x="534" y="82"/>
                  </a:lnTo>
                  <a:lnTo>
                    <a:pt x="0" y="57"/>
                  </a:lnTo>
                  <a:lnTo>
                    <a:pt x="57"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55" name="Freeform 30"/>
            <p:cNvSpPr>
              <a:spLocks/>
            </p:cNvSpPr>
            <p:nvPr/>
          </p:nvSpPr>
          <p:spPr bwMode="auto">
            <a:xfrm>
              <a:off x="663" y="2149"/>
              <a:ext cx="1833" cy="1583"/>
            </a:xfrm>
            <a:custGeom>
              <a:avLst/>
              <a:gdLst>
                <a:gd name="T0" fmla="*/ 0 w 3665"/>
                <a:gd name="T1" fmla="*/ 1 h 3164"/>
                <a:gd name="T2" fmla="*/ 1 w 3665"/>
                <a:gd name="T3" fmla="*/ 1 h 3164"/>
                <a:gd name="T4" fmla="*/ 1 w 3665"/>
                <a:gd name="T5" fmla="*/ 1 h 3164"/>
                <a:gd name="T6" fmla="*/ 1 w 3665"/>
                <a:gd name="T7" fmla="*/ 1 h 3164"/>
                <a:gd name="T8" fmla="*/ 1 w 3665"/>
                <a:gd name="T9" fmla="*/ 1 h 3164"/>
                <a:gd name="T10" fmla="*/ 1 w 3665"/>
                <a:gd name="T11" fmla="*/ 1 h 3164"/>
                <a:gd name="T12" fmla="*/ 1 w 3665"/>
                <a:gd name="T13" fmla="*/ 1 h 3164"/>
                <a:gd name="T14" fmla="*/ 1 w 3665"/>
                <a:gd name="T15" fmla="*/ 0 h 3164"/>
                <a:gd name="T16" fmla="*/ 1 w 3665"/>
                <a:gd name="T17" fmla="*/ 1 h 3164"/>
                <a:gd name="T18" fmla="*/ 1 w 3665"/>
                <a:gd name="T19" fmla="*/ 1 h 3164"/>
                <a:gd name="T20" fmla="*/ 1 w 3665"/>
                <a:gd name="T21" fmla="*/ 1 h 3164"/>
                <a:gd name="T22" fmla="*/ 1 w 3665"/>
                <a:gd name="T23" fmla="*/ 1 h 3164"/>
                <a:gd name="T24" fmla="*/ 1 w 3665"/>
                <a:gd name="T25" fmla="*/ 1 h 3164"/>
                <a:gd name="T26" fmla="*/ 1 w 3665"/>
                <a:gd name="T27" fmla="*/ 1 h 3164"/>
                <a:gd name="T28" fmla="*/ 1 w 3665"/>
                <a:gd name="T29" fmla="*/ 1 h 3164"/>
                <a:gd name="T30" fmla="*/ 1 w 3665"/>
                <a:gd name="T31" fmla="*/ 1 h 3164"/>
                <a:gd name="T32" fmla="*/ 1 w 3665"/>
                <a:gd name="T33" fmla="*/ 1 h 3164"/>
                <a:gd name="T34" fmla="*/ 1 w 3665"/>
                <a:gd name="T35" fmla="*/ 1 h 3164"/>
                <a:gd name="T36" fmla="*/ 1 w 3665"/>
                <a:gd name="T37" fmla="*/ 1 h 3164"/>
                <a:gd name="T38" fmla="*/ 1 w 3665"/>
                <a:gd name="T39" fmla="*/ 1 h 3164"/>
                <a:gd name="T40" fmla="*/ 1 w 3665"/>
                <a:gd name="T41" fmla="*/ 1 h 3164"/>
                <a:gd name="T42" fmla="*/ 1 w 3665"/>
                <a:gd name="T43" fmla="*/ 1 h 3164"/>
                <a:gd name="T44" fmla="*/ 1 w 3665"/>
                <a:gd name="T45" fmla="*/ 1 h 3164"/>
                <a:gd name="T46" fmla="*/ 1 w 3665"/>
                <a:gd name="T47" fmla="*/ 1 h 3164"/>
                <a:gd name="T48" fmla="*/ 1 w 3665"/>
                <a:gd name="T49" fmla="*/ 1 h 3164"/>
                <a:gd name="T50" fmla="*/ 1 w 3665"/>
                <a:gd name="T51" fmla="*/ 1 h 3164"/>
                <a:gd name="T52" fmla="*/ 1 w 3665"/>
                <a:gd name="T53" fmla="*/ 1 h 3164"/>
                <a:gd name="T54" fmla="*/ 1 w 3665"/>
                <a:gd name="T55" fmla="*/ 1 h 3164"/>
                <a:gd name="T56" fmla="*/ 1 w 3665"/>
                <a:gd name="T57" fmla="*/ 1 h 3164"/>
                <a:gd name="T58" fmla="*/ 1 w 3665"/>
                <a:gd name="T59" fmla="*/ 1 h 3164"/>
                <a:gd name="T60" fmla="*/ 1 w 3665"/>
                <a:gd name="T61" fmla="*/ 1 h 3164"/>
                <a:gd name="T62" fmla="*/ 1 w 3665"/>
                <a:gd name="T63" fmla="*/ 1 h 3164"/>
                <a:gd name="T64" fmla="*/ 1 w 3665"/>
                <a:gd name="T65" fmla="*/ 1 h 3164"/>
                <a:gd name="T66" fmla="*/ 1 w 3665"/>
                <a:gd name="T67" fmla="*/ 1 h 3164"/>
                <a:gd name="T68" fmla="*/ 1 w 3665"/>
                <a:gd name="T69" fmla="*/ 1 h 3164"/>
                <a:gd name="T70" fmla="*/ 1 w 3665"/>
                <a:gd name="T71" fmla="*/ 1 h 3164"/>
                <a:gd name="T72" fmla="*/ 1 w 3665"/>
                <a:gd name="T73" fmla="*/ 1 h 3164"/>
                <a:gd name="T74" fmla="*/ 1 w 3665"/>
                <a:gd name="T75" fmla="*/ 1 h 3164"/>
                <a:gd name="T76" fmla="*/ 1 w 3665"/>
                <a:gd name="T77" fmla="*/ 1 h 3164"/>
                <a:gd name="T78" fmla="*/ 1 w 3665"/>
                <a:gd name="T79" fmla="*/ 1 h 3164"/>
                <a:gd name="T80" fmla="*/ 1 w 3665"/>
                <a:gd name="T81" fmla="*/ 1 h 3164"/>
                <a:gd name="T82" fmla="*/ 1 w 3665"/>
                <a:gd name="T83" fmla="*/ 1 h 3164"/>
                <a:gd name="T84" fmla="*/ 1 w 3665"/>
                <a:gd name="T85" fmla="*/ 1 h 3164"/>
                <a:gd name="T86" fmla="*/ 1 w 3665"/>
                <a:gd name="T87" fmla="*/ 1 h 3164"/>
                <a:gd name="T88" fmla="*/ 1 w 3665"/>
                <a:gd name="T89" fmla="*/ 1 h 3164"/>
                <a:gd name="T90" fmla="*/ 1 w 3665"/>
                <a:gd name="T91" fmla="*/ 1 h 3164"/>
                <a:gd name="T92" fmla="*/ 1 w 3665"/>
                <a:gd name="T93" fmla="*/ 1 h 3164"/>
                <a:gd name="T94" fmla="*/ 1 w 3665"/>
                <a:gd name="T95" fmla="*/ 1 h 3164"/>
                <a:gd name="T96" fmla="*/ 0 w 3665"/>
                <a:gd name="T97" fmla="*/ 1 h 3164"/>
                <a:gd name="T98" fmla="*/ 0 w 3665"/>
                <a:gd name="T99" fmla="*/ 1 h 31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665"/>
                <a:gd name="T151" fmla="*/ 0 h 3164"/>
                <a:gd name="T152" fmla="*/ 3665 w 3665"/>
                <a:gd name="T153" fmla="*/ 3164 h 31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665" h="3164">
                  <a:moveTo>
                    <a:pt x="0" y="703"/>
                  </a:moveTo>
                  <a:lnTo>
                    <a:pt x="131" y="577"/>
                  </a:lnTo>
                  <a:lnTo>
                    <a:pt x="407" y="368"/>
                  </a:lnTo>
                  <a:lnTo>
                    <a:pt x="553" y="285"/>
                  </a:lnTo>
                  <a:lnTo>
                    <a:pt x="867" y="153"/>
                  </a:lnTo>
                  <a:lnTo>
                    <a:pt x="1207" y="60"/>
                  </a:lnTo>
                  <a:lnTo>
                    <a:pt x="1479" y="17"/>
                  </a:lnTo>
                  <a:lnTo>
                    <a:pt x="1872" y="0"/>
                  </a:lnTo>
                  <a:lnTo>
                    <a:pt x="2201" y="28"/>
                  </a:lnTo>
                  <a:lnTo>
                    <a:pt x="2530" y="112"/>
                  </a:lnTo>
                  <a:lnTo>
                    <a:pt x="2779" y="205"/>
                  </a:lnTo>
                  <a:lnTo>
                    <a:pt x="3064" y="372"/>
                  </a:lnTo>
                  <a:lnTo>
                    <a:pt x="3252" y="539"/>
                  </a:lnTo>
                  <a:lnTo>
                    <a:pt x="3386" y="684"/>
                  </a:lnTo>
                  <a:lnTo>
                    <a:pt x="3486" y="840"/>
                  </a:lnTo>
                  <a:lnTo>
                    <a:pt x="3587" y="1056"/>
                  </a:lnTo>
                  <a:lnTo>
                    <a:pt x="3654" y="1357"/>
                  </a:lnTo>
                  <a:lnTo>
                    <a:pt x="3665" y="1596"/>
                  </a:lnTo>
                  <a:lnTo>
                    <a:pt x="3648" y="1898"/>
                  </a:lnTo>
                  <a:lnTo>
                    <a:pt x="3591" y="2111"/>
                  </a:lnTo>
                  <a:lnTo>
                    <a:pt x="3458" y="2370"/>
                  </a:lnTo>
                  <a:lnTo>
                    <a:pt x="3321" y="2554"/>
                  </a:lnTo>
                  <a:lnTo>
                    <a:pt x="3148" y="2744"/>
                  </a:lnTo>
                  <a:lnTo>
                    <a:pt x="2933" y="2946"/>
                  </a:lnTo>
                  <a:lnTo>
                    <a:pt x="2811" y="3052"/>
                  </a:lnTo>
                  <a:lnTo>
                    <a:pt x="2678" y="3164"/>
                  </a:lnTo>
                  <a:lnTo>
                    <a:pt x="2659" y="2885"/>
                  </a:lnTo>
                  <a:lnTo>
                    <a:pt x="2878" y="2725"/>
                  </a:lnTo>
                  <a:lnTo>
                    <a:pt x="3053" y="2568"/>
                  </a:lnTo>
                  <a:lnTo>
                    <a:pt x="3184" y="2414"/>
                  </a:lnTo>
                  <a:lnTo>
                    <a:pt x="3281" y="2263"/>
                  </a:lnTo>
                  <a:lnTo>
                    <a:pt x="3367" y="2047"/>
                  </a:lnTo>
                  <a:lnTo>
                    <a:pt x="3403" y="1834"/>
                  </a:lnTo>
                  <a:lnTo>
                    <a:pt x="3395" y="1591"/>
                  </a:lnTo>
                  <a:lnTo>
                    <a:pt x="3389" y="1421"/>
                  </a:lnTo>
                  <a:lnTo>
                    <a:pt x="3329" y="1111"/>
                  </a:lnTo>
                  <a:lnTo>
                    <a:pt x="3279" y="967"/>
                  </a:lnTo>
                  <a:lnTo>
                    <a:pt x="3142" y="710"/>
                  </a:lnTo>
                  <a:lnTo>
                    <a:pt x="2958" y="505"/>
                  </a:lnTo>
                  <a:lnTo>
                    <a:pt x="2697" y="347"/>
                  </a:lnTo>
                  <a:lnTo>
                    <a:pt x="2382" y="247"/>
                  </a:lnTo>
                  <a:lnTo>
                    <a:pt x="2080" y="186"/>
                  </a:lnTo>
                  <a:lnTo>
                    <a:pt x="1851" y="167"/>
                  </a:lnTo>
                  <a:lnTo>
                    <a:pt x="1504" y="180"/>
                  </a:lnTo>
                  <a:lnTo>
                    <a:pt x="1220" y="235"/>
                  </a:lnTo>
                  <a:lnTo>
                    <a:pt x="770" y="399"/>
                  </a:lnTo>
                  <a:lnTo>
                    <a:pt x="559" y="517"/>
                  </a:lnTo>
                  <a:lnTo>
                    <a:pt x="325" y="674"/>
                  </a:lnTo>
                  <a:lnTo>
                    <a:pt x="0" y="70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56" name="Freeform 31"/>
            <p:cNvSpPr>
              <a:spLocks/>
            </p:cNvSpPr>
            <p:nvPr/>
          </p:nvSpPr>
          <p:spPr bwMode="auto">
            <a:xfrm>
              <a:off x="449" y="2750"/>
              <a:ext cx="357" cy="245"/>
            </a:xfrm>
            <a:custGeom>
              <a:avLst/>
              <a:gdLst>
                <a:gd name="T0" fmla="*/ 0 w 715"/>
                <a:gd name="T1" fmla="*/ 0 h 490"/>
                <a:gd name="T2" fmla="*/ 0 w 715"/>
                <a:gd name="T3" fmla="*/ 1 h 490"/>
                <a:gd name="T4" fmla="*/ 0 w 715"/>
                <a:gd name="T5" fmla="*/ 1 h 490"/>
                <a:gd name="T6" fmla="*/ 0 w 715"/>
                <a:gd name="T7" fmla="*/ 1 h 490"/>
                <a:gd name="T8" fmla="*/ 0 w 715"/>
                <a:gd name="T9" fmla="*/ 1 h 490"/>
                <a:gd name="T10" fmla="*/ 0 w 715"/>
                <a:gd name="T11" fmla="*/ 1 h 490"/>
                <a:gd name="T12" fmla="*/ 0 w 715"/>
                <a:gd name="T13" fmla="*/ 1 h 490"/>
                <a:gd name="T14" fmla="*/ 0 w 715"/>
                <a:gd name="T15" fmla="*/ 1 h 490"/>
                <a:gd name="T16" fmla="*/ 0 w 715"/>
                <a:gd name="T17" fmla="*/ 0 h 490"/>
                <a:gd name="T18" fmla="*/ 0 w 715"/>
                <a:gd name="T19" fmla="*/ 0 h 490"/>
                <a:gd name="T20" fmla="*/ 0 w 715"/>
                <a:gd name="T21" fmla="*/ 0 h 4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15"/>
                <a:gd name="T34" fmla="*/ 0 h 490"/>
                <a:gd name="T35" fmla="*/ 715 w 715"/>
                <a:gd name="T36" fmla="*/ 490 h 4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15" h="490">
                  <a:moveTo>
                    <a:pt x="0" y="0"/>
                  </a:moveTo>
                  <a:lnTo>
                    <a:pt x="413" y="422"/>
                  </a:lnTo>
                  <a:lnTo>
                    <a:pt x="635" y="165"/>
                  </a:lnTo>
                  <a:lnTo>
                    <a:pt x="715" y="237"/>
                  </a:lnTo>
                  <a:lnTo>
                    <a:pt x="704" y="294"/>
                  </a:lnTo>
                  <a:lnTo>
                    <a:pt x="650" y="239"/>
                  </a:lnTo>
                  <a:lnTo>
                    <a:pt x="413" y="490"/>
                  </a:lnTo>
                  <a:lnTo>
                    <a:pt x="6" y="59"/>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57" name="Freeform 32"/>
            <p:cNvSpPr>
              <a:spLocks/>
            </p:cNvSpPr>
            <p:nvPr/>
          </p:nvSpPr>
          <p:spPr bwMode="auto">
            <a:xfrm>
              <a:off x="449" y="2832"/>
              <a:ext cx="309" cy="246"/>
            </a:xfrm>
            <a:custGeom>
              <a:avLst/>
              <a:gdLst>
                <a:gd name="T0" fmla="*/ 0 w 620"/>
                <a:gd name="T1" fmla="*/ 0 h 493"/>
                <a:gd name="T2" fmla="*/ 0 w 620"/>
                <a:gd name="T3" fmla="*/ 0 h 493"/>
                <a:gd name="T4" fmla="*/ 0 w 620"/>
                <a:gd name="T5" fmla="*/ 0 h 493"/>
                <a:gd name="T6" fmla="*/ 0 w 620"/>
                <a:gd name="T7" fmla="*/ 0 h 493"/>
                <a:gd name="T8" fmla="*/ 0 w 620"/>
                <a:gd name="T9" fmla="*/ 0 h 493"/>
                <a:gd name="T10" fmla="*/ 0 w 620"/>
                <a:gd name="T11" fmla="*/ 0 h 493"/>
                <a:gd name="T12" fmla="*/ 0 w 620"/>
                <a:gd name="T13" fmla="*/ 0 h 493"/>
                <a:gd name="T14" fmla="*/ 0 w 620"/>
                <a:gd name="T15" fmla="*/ 0 h 493"/>
                <a:gd name="T16" fmla="*/ 0 w 620"/>
                <a:gd name="T17" fmla="*/ 0 h 4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0"/>
                <a:gd name="T28" fmla="*/ 0 h 493"/>
                <a:gd name="T29" fmla="*/ 620 w 620"/>
                <a:gd name="T30" fmla="*/ 493 h 49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0" h="493">
                  <a:moveTo>
                    <a:pt x="10" y="0"/>
                  </a:moveTo>
                  <a:lnTo>
                    <a:pt x="382" y="424"/>
                  </a:lnTo>
                  <a:lnTo>
                    <a:pt x="620" y="232"/>
                  </a:lnTo>
                  <a:lnTo>
                    <a:pt x="586" y="322"/>
                  </a:lnTo>
                  <a:lnTo>
                    <a:pt x="371" y="493"/>
                  </a:lnTo>
                  <a:lnTo>
                    <a:pt x="0" y="6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58" name="Freeform 33"/>
            <p:cNvSpPr>
              <a:spLocks/>
            </p:cNvSpPr>
            <p:nvPr/>
          </p:nvSpPr>
          <p:spPr bwMode="auto">
            <a:xfrm>
              <a:off x="1132" y="3240"/>
              <a:ext cx="614" cy="466"/>
            </a:xfrm>
            <a:custGeom>
              <a:avLst/>
              <a:gdLst>
                <a:gd name="T0" fmla="*/ 1 w 1228"/>
                <a:gd name="T1" fmla="*/ 0 h 931"/>
                <a:gd name="T2" fmla="*/ 1 w 1228"/>
                <a:gd name="T3" fmla="*/ 1 h 931"/>
                <a:gd name="T4" fmla="*/ 1 w 1228"/>
                <a:gd name="T5" fmla="*/ 1 h 931"/>
                <a:gd name="T6" fmla="*/ 1 w 1228"/>
                <a:gd name="T7" fmla="*/ 1 h 931"/>
                <a:gd name="T8" fmla="*/ 1 w 1228"/>
                <a:gd name="T9" fmla="*/ 1 h 931"/>
                <a:gd name="T10" fmla="*/ 1 w 1228"/>
                <a:gd name="T11" fmla="*/ 1 h 931"/>
                <a:gd name="T12" fmla="*/ 1 w 1228"/>
                <a:gd name="T13" fmla="*/ 1 h 931"/>
                <a:gd name="T14" fmla="*/ 1 w 1228"/>
                <a:gd name="T15" fmla="*/ 1 h 931"/>
                <a:gd name="T16" fmla="*/ 1 w 1228"/>
                <a:gd name="T17" fmla="*/ 1 h 931"/>
                <a:gd name="T18" fmla="*/ 1 w 1228"/>
                <a:gd name="T19" fmla="*/ 1 h 931"/>
                <a:gd name="T20" fmla="*/ 1 w 1228"/>
                <a:gd name="T21" fmla="*/ 1 h 931"/>
                <a:gd name="T22" fmla="*/ 0 w 1228"/>
                <a:gd name="T23" fmla="*/ 1 h 931"/>
                <a:gd name="T24" fmla="*/ 1 w 1228"/>
                <a:gd name="T25" fmla="*/ 0 h 931"/>
                <a:gd name="T26" fmla="*/ 1 w 1228"/>
                <a:gd name="T27" fmla="*/ 0 h 931"/>
                <a:gd name="T28" fmla="*/ 1 w 1228"/>
                <a:gd name="T29" fmla="*/ 0 h 9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28"/>
                <a:gd name="T46" fmla="*/ 0 h 931"/>
                <a:gd name="T47" fmla="*/ 1228 w 1228"/>
                <a:gd name="T48" fmla="*/ 931 h 9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28" h="931">
                  <a:moveTo>
                    <a:pt x="17" y="0"/>
                  </a:moveTo>
                  <a:lnTo>
                    <a:pt x="222" y="214"/>
                  </a:lnTo>
                  <a:lnTo>
                    <a:pt x="354" y="87"/>
                  </a:lnTo>
                  <a:lnTo>
                    <a:pt x="675" y="386"/>
                  </a:lnTo>
                  <a:lnTo>
                    <a:pt x="875" y="264"/>
                  </a:lnTo>
                  <a:lnTo>
                    <a:pt x="1228" y="903"/>
                  </a:lnTo>
                  <a:lnTo>
                    <a:pt x="1194" y="931"/>
                  </a:lnTo>
                  <a:lnTo>
                    <a:pt x="876" y="330"/>
                  </a:lnTo>
                  <a:lnTo>
                    <a:pt x="662" y="473"/>
                  </a:lnTo>
                  <a:lnTo>
                    <a:pt x="352" y="157"/>
                  </a:lnTo>
                  <a:lnTo>
                    <a:pt x="211" y="287"/>
                  </a:lnTo>
                  <a:lnTo>
                    <a:pt x="0" y="30"/>
                  </a:lnTo>
                  <a:lnTo>
                    <a:pt x="17"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59" name="Freeform 34"/>
            <p:cNvSpPr>
              <a:spLocks/>
            </p:cNvSpPr>
            <p:nvPr/>
          </p:nvSpPr>
          <p:spPr bwMode="auto">
            <a:xfrm>
              <a:off x="1162" y="3182"/>
              <a:ext cx="661" cy="520"/>
            </a:xfrm>
            <a:custGeom>
              <a:avLst/>
              <a:gdLst>
                <a:gd name="T0" fmla="*/ 0 w 1323"/>
                <a:gd name="T1" fmla="*/ 1 h 1039"/>
                <a:gd name="T2" fmla="*/ 0 w 1323"/>
                <a:gd name="T3" fmla="*/ 1 h 1039"/>
                <a:gd name="T4" fmla="*/ 0 w 1323"/>
                <a:gd name="T5" fmla="*/ 1 h 1039"/>
                <a:gd name="T6" fmla="*/ 0 w 1323"/>
                <a:gd name="T7" fmla="*/ 1 h 1039"/>
                <a:gd name="T8" fmla="*/ 0 w 1323"/>
                <a:gd name="T9" fmla="*/ 1 h 1039"/>
                <a:gd name="T10" fmla="*/ 0 w 1323"/>
                <a:gd name="T11" fmla="*/ 1 h 1039"/>
                <a:gd name="T12" fmla="*/ 0 w 1323"/>
                <a:gd name="T13" fmla="*/ 1 h 1039"/>
                <a:gd name="T14" fmla="*/ 0 w 1323"/>
                <a:gd name="T15" fmla="*/ 1 h 1039"/>
                <a:gd name="T16" fmla="*/ 0 w 1323"/>
                <a:gd name="T17" fmla="*/ 1 h 1039"/>
                <a:gd name="T18" fmla="*/ 0 w 1323"/>
                <a:gd name="T19" fmla="*/ 0 h 1039"/>
                <a:gd name="T20" fmla="*/ 0 w 1323"/>
                <a:gd name="T21" fmla="*/ 1 h 1039"/>
                <a:gd name="T22" fmla="*/ 0 w 1323"/>
                <a:gd name="T23" fmla="*/ 0 h 1039"/>
                <a:gd name="T24" fmla="*/ 0 w 1323"/>
                <a:gd name="T25" fmla="*/ 1 h 1039"/>
                <a:gd name="T26" fmla="*/ 0 w 1323"/>
                <a:gd name="T27" fmla="*/ 1 h 1039"/>
                <a:gd name="T28" fmla="*/ 0 w 1323"/>
                <a:gd name="T29" fmla="*/ 1 h 103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23"/>
                <a:gd name="T46" fmla="*/ 0 h 1039"/>
                <a:gd name="T47" fmla="*/ 1323 w 1323"/>
                <a:gd name="T48" fmla="*/ 1039 h 103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23" h="1039">
                  <a:moveTo>
                    <a:pt x="0" y="42"/>
                  </a:moveTo>
                  <a:lnTo>
                    <a:pt x="169" y="192"/>
                  </a:lnTo>
                  <a:lnTo>
                    <a:pt x="306" y="76"/>
                  </a:lnTo>
                  <a:lnTo>
                    <a:pt x="637" y="386"/>
                  </a:lnTo>
                  <a:lnTo>
                    <a:pt x="859" y="235"/>
                  </a:lnTo>
                  <a:lnTo>
                    <a:pt x="1264" y="1032"/>
                  </a:lnTo>
                  <a:lnTo>
                    <a:pt x="1323" y="1039"/>
                  </a:lnTo>
                  <a:lnTo>
                    <a:pt x="882" y="163"/>
                  </a:lnTo>
                  <a:lnTo>
                    <a:pt x="650" y="321"/>
                  </a:lnTo>
                  <a:lnTo>
                    <a:pt x="293" y="0"/>
                  </a:lnTo>
                  <a:lnTo>
                    <a:pt x="163" y="133"/>
                  </a:lnTo>
                  <a:lnTo>
                    <a:pt x="30" y="0"/>
                  </a:lnTo>
                  <a:lnTo>
                    <a:pt x="0" y="42"/>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60" name="Freeform 35"/>
            <p:cNvSpPr>
              <a:spLocks/>
            </p:cNvSpPr>
            <p:nvPr/>
          </p:nvSpPr>
          <p:spPr bwMode="auto">
            <a:xfrm>
              <a:off x="441" y="2605"/>
              <a:ext cx="995" cy="38"/>
            </a:xfrm>
            <a:custGeom>
              <a:avLst/>
              <a:gdLst>
                <a:gd name="T0" fmla="*/ 0 w 1990"/>
                <a:gd name="T1" fmla="*/ 0 h 78"/>
                <a:gd name="T2" fmla="*/ 1 w 1990"/>
                <a:gd name="T3" fmla="*/ 0 h 78"/>
                <a:gd name="T4" fmla="*/ 1 w 1990"/>
                <a:gd name="T5" fmla="*/ 0 h 78"/>
                <a:gd name="T6" fmla="*/ 1 w 1990"/>
                <a:gd name="T7" fmla="*/ 0 h 78"/>
                <a:gd name="T8" fmla="*/ 1 w 1990"/>
                <a:gd name="T9" fmla="*/ 0 h 78"/>
                <a:gd name="T10" fmla="*/ 1 w 1990"/>
                <a:gd name="T11" fmla="*/ 0 h 78"/>
                <a:gd name="T12" fmla="*/ 1 w 1990"/>
                <a:gd name="T13" fmla="*/ 0 h 78"/>
                <a:gd name="T14" fmla="*/ 1 w 1990"/>
                <a:gd name="T15" fmla="*/ 0 h 78"/>
                <a:gd name="T16" fmla="*/ 1 w 1990"/>
                <a:gd name="T17" fmla="*/ 0 h 78"/>
                <a:gd name="T18" fmla="*/ 0 w 1990"/>
                <a:gd name="T19" fmla="*/ 0 h 78"/>
                <a:gd name="T20" fmla="*/ 0 w 1990"/>
                <a:gd name="T21" fmla="*/ 0 h 78"/>
                <a:gd name="T22" fmla="*/ 0 w 1990"/>
                <a:gd name="T23" fmla="*/ 0 h 7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90"/>
                <a:gd name="T37" fmla="*/ 0 h 78"/>
                <a:gd name="T38" fmla="*/ 1990 w 1990"/>
                <a:gd name="T39" fmla="*/ 78 h 7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90" h="78">
                  <a:moveTo>
                    <a:pt x="0" y="0"/>
                  </a:moveTo>
                  <a:lnTo>
                    <a:pt x="688" y="30"/>
                  </a:lnTo>
                  <a:lnTo>
                    <a:pt x="1618" y="30"/>
                  </a:lnTo>
                  <a:lnTo>
                    <a:pt x="1990" y="19"/>
                  </a:lnTo>
                  <a:lnTo>
                    <a:pt x="1912" y="78"/>
                  </a:lnTo>
                  <a:lnTo>
                    <a:pt x="1599" y="59"/>
                  </a:lnTo>
                  <a:lnTo>
                    <a:pt x="873" y="78"/>
                  </a:lnTo>
                  <a:lnTo>
                    <a:pt x="557" y="63"/>
                  </a:lnTo>
                  <a:lnTo>
                    <a:pt x="25" y="53"/>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61" name="Freeform 36"/>
            <p:cNvSpPr>
              <a:spLocks/>
            </p:cNvSpPr>
            <p:nvPr/>
          </p:nvSpPr>
          <p:spPr bwMode="auto">
            <a:xfrm>
              <a:off x="1683" y="2639"/>
              <a:ext cx="189" cy="36"/>
            </a:xfrm>
            <a:custGeom>
              <a:avLst/>
              <a:gdLst>
                <a:gd name="T0" fmla="*/ 1 w 378"/>
                <a:gd name="T1" fmla="*/ 0 h 73"/>
                <a:gd name="T2" fmla="*/ 1 w 378"/>
                <a:gd name="T3" fmla="*/ 0 h 73"/>
                <a:gd name="T4" fmla="*/ 1 w 378"/>
                <a:gd name="T5" fmla="*/ 0 h 73"/>
                <a:gd name="T6" fmla="*/ 0 w 378"/>
                <a:gd name="T7" fmla="*/ 0 h 73"/>
                <a:gd name="T8" fmla="*/ 1 w 378"/>
                <a:gd name="T9" fmla="*/ 0 h 73"/>
                <a:gd name="T10" fmla="*/ 1 w 378"/>
                <a:gd name="T11" fmla="*/ 0 h 73"/>
                <a:gd name="T12" fmla="*/ 1 w 378"/>
                <a:gd name="T13" fmla="*/ 0 h 73"/>
                <a:gd name="T14" fmla="*/ 0 60000 65536"/>
                <a:gd name="T15" fmla="*/ 0 60000 65536"/>
                <a:gd name="T16" fmla="*/ 0 60000 65536"/>
                <a:gd name="T17" fmla="*/ 0 60000 65536"/>
                <a:gd name="T18" fmla="*/ 0 60000 65536"/>
                <a:gd name="T19" fmla="*/ 0 60000 65536"/>
                <a:gd name="T20" fmla="*/ 0 60000 65536"/>
                <a:gd name="T21" fmla="*/ 0 w 378"/>
                <a:gd name="T22" fmla="*/ 0 h 73"/>
                <a:gd name="T23" fmla="*/ 378 w 378"/>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8" h="73">
                  <a:moveTo>
                    <a:pt x="19" y="0"/>
                  </a:moveTo>
                  <a:lnTo>
                    <a:pt x="378" y="10"/>
                  </a:lnTo>
                  <a:lnTo>
                    <a:pt x="372" y="73"/>
                  </a:lnTo>
                  <a:lnTo>
                    <a:pt x="0" y="44"/>
                  </a:lnTo>
                  <a:lnTo>
                    <a:pt x="19"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62" name="Freeform 37"/>
            <p:cNvSpPr>
              <a:spLocks/>
            </p:cNvSpPr>
            <p:nvPr/>
          </p:nvSpPr>
          <p:spPr bwMode="auto">
            <a:xfrm>
              <a:off x="490" y="2796"/>
              <a:ext cx="763" cy="29"/>
            </a:xfrm>
            <a:custGeom>
              <a:avLst/>
              <a:gdLst>
                <a:gd name="T0" fmla="*/ 0 w 1526"/>
                <a:gd name="T1" fmla="*/ 1 h 57"/>
                <a:gd name="T2" fmla="*/ 1 w 1526"/>
                <a:gd name="T3" fmla="*/ 1 h 57"/>
                <a:gd name="T4" fmla="*/ 1 w 1526"/>
                <a:gd name="T5" fmla="*/ 0 h 57"/>
                <a:gd name="T6" fmla="*/ 1 w 1526"/>
                <a:gd name="T7" fmla="*/ 1 h 57"/>
                <a:gd name="T8" fmla="*/ 1 w 1526"/>
                <a:gd name="T9" fmla="*/ 1 h 57"/>
                <a:gd name="T10" fmla="*/ 1 w 1526"/>
                <a:gd name="T11" fmla="*/ 1 h 57"/>
                <a:gd name="T12" fmla="*/ 1 w 1526"/>
                <a:gd name="T13" fmla="*/ 1 h 57"/>
                <a:gd name="T14" fmla="*/ 0 w 1526"/>
                <a:gd name="T15" fmla="*/ 1 h 57"/>
                <a:gd name="T16" fmla="*/ 0 w 1526"/>
                <a:gd name="T17" fmla="*/ 1 h 57"/>
                <a:gd name="T18" fmla="*/ 0 w 1526"/>
                <a:gd name="T19" fmla="*/ 1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26"/>
                <a:gd name="T31" fmla="*/ 0 h 57"/>
                <a:gd name="T32" fmla="*/ 1526 w 1526"/>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26" h="57">
                  <a:moveTo>
                    <a:pt x="0" y="23"/>
                  </a:moveTo>
                  <a:lnTo>
                    <a:pt x="686" y="23"/>
                  </a:lnTo>
                  <a:lnTo>
                    <a:pt x="1526" y="0"/>
                  </a:lnTo>
                  <a:lnTo>
                    <a:pt x="1502" y="44"/>
                  </a:lnTo>
                  <a:lnTo>
                    <a:pt x="736" y="57"/>
                  </a:lnTo>
                  <a:lnTo>
                    <a:pt x="373" y="47"/>
                  </a:lnTo>
                  <a:lnTo>
                    <a:pt x="40" y="53"/>
                  </a:lnTo>
                  <a:lnTo>
                    <a:pt x="0" y="23"/>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63" name="Freeform 38"/>
            <p:cNvSpPr>
              <a:spLocks/>
            </p:cNvSpPr>
            <p:nvPr/>
          </p:nvSpPr>
          <p:spPr bwMode="auto">
            <a:xfrm>
              <a:off x="1543" y="2833"/>
              <a:ext cx="310" cy="19"/>
            </a:xfrm>
            <a:custGeom>
              <a:avLst/>
              <a:gdLst>
                <a:gd name="T0" fmla="*/ 1 w 620"/>
                <a:gd name="T1" fmla="*/ 0 h 38"/>
                <a:gd name="T2" fmla="*/ 1 w 620"/>
                <a:gd name="T3" fmla="*/ 0 h 38"/>
                <a:gd name="T4" fmla="*/ 1 w 620"/>
                <a:gd name="T5" fmla="*/ 1 h 38"/>
                <a:gd name="T6" fmla="*/ 0 w 620"/>
                <a:gd name="T7" fmla="*/ 1 h 38"/>
                <a:gd name="T8" fmla="*/ 1 w 620"/>
                <a:gd name="T9" fmla="*/ 0 h 38"/>
                <a:gd name="T10" fmla="*/ 1 w 620"/>
                <a:gd name="T11" fmla="*/ 0 h 38"/>
                <a:gd name="T12" fmla="*/ 1 w 620"/>
                <a:gd name="T13" fmla="*/ 0 h 38"/>
                <a:gd name="T14" fmla="*/ 0 60000 65536"/>
                <a:gd name="T15" fmla="*/ 0 60000 65536"/>
                <a:gd name="T16" fmla="*/ 0 60000 65536"/>
                <a:gd name="T17" fmla="*/ 0 60000 65536"/>
                <a:gd name="T18" fmla="*/ 0 60000 65536"/>
                <a:gd name="T19" fmla="*/ 0 60000 65536"/>
                <a:gd name="T20" fmla="*/ 0 60000 65536"/>
                <a:gd name="T21" fmla="*/ 0 w 620"/>
                <a:gd name="T22" fmla="*/ 0 h 38"/>
                <a:gd name="T23" fmla="*/ 620 w 620"/>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20" h="38">
                  <a:moveTo>
                    <a:pt x="10" y="0"/>
                  </a:moveTo>
                  <a:lnTo>
                    <a:pt x="611" y="0"/>
                  </a:lnTo>
                  <a:lnTo>
                    <a:pt x="620" y="38"/>
                  </a:lnTo>
                  <a:lnTo>
                    <a:pt x="0" y="29"/>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64" name="Freeform 39"/>
            <p:cNvSpPr>
              <a:spLocks/>
            </p:cNvSpPr>
            <p:nvPr/>
          </p:nvSpPr>
          <p:spPr bwMode="auto">
            <a:xfrm>
              <a:off x="433" y="3009"/>
              <a:ext cx="177" cy="19"/>
            </a:xfrm>
            <a:custGeom>
              <a:avLst/>
              <a:gdLst>
                <a:gd name="T0" fmla="*/ 1 w 353"/>
                <a:gd name="T1" fmla="*/ 0 h 38"/>
                <a:gd name="T2" fmla="*/ 1 w 353"/>
                <a:gd name="T3" fmla="*/ 0 h 38"/>
                <a:gd name="T4" fmla="*/ 1 w 353"/>
                <a:gd name="T5" fmla="*/ 1 h 38"/>
                <a:gd name="T6" fmla="*/ 0 w 353"/>
                <a:gd name="T7" fmla="*/ 1 h 38"/>
                <a:gd name="T8" fmla="*/ 1 w 353"/>
                <a:gd name="T9" fmla="*/ 0 h 38"/>
                <a:gd name="T10" fmla="*/ 1 w 353"/>
                <a:gd name="T11" fmla="*/ 0 h 38"/>
                <a:gd name="T12" fmla="*/ 1 w 353"/>
                <a:gd name="T13" fmla="*/ 0 h 38"/>
                <a:gd name="T14" fmla="*/ 0 60000 65536"/>
                <a:gd name="T15" fmla="*/ 0 60000 65536"/>
                <a:gd name="T16" fmla="*/ 0 60000 65536"/>
                <a:gd name="T17" fmla="*/ 0 60000 65536"/>
                <a:gd name="T18" fmla="*/ 0 60000 65536"/>
                <a:gd name="T19" fmla="*/ 0 60000 65536"/>
                <a:gd name="T20" fmla="*/ 0 60000 65536"/>
                <a:gd name="T21" fmla="*/ 0 w 353"/>
                <a:gd name="T22" fmla="*/ 0 h 38"/>
                <a:gd name="T23" fmla="*/ 353 w 353"/>
                <a:gd name="T24" fmla="*/ 38 h 3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3" h="38">
                  <a:moveTo>
                    <a:pt x="6" y="0"/>
                  </a:moveTo>
                  <a:lnTo>
                    <a:pt x="291" y="0"/>
                  </a:lnTo>
                  <a:lnTo>
                    <a:pt x="353" y="38"/>
                  </a:lnTo>
                  <a:lnTo>
                    <a:pt x="0" y="38"/>
                  </a:lnTo>
                  <a:lnTo>
                    <a:pt x="6"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65" name="Freeform 40"/>
            <p:cNvSpPr>
              <a:spLocks/>
            </p:cNvSpPr>
            <p:nvPr/>
          </p:nvSpPr>
          <p:spPr bwMode="auto">
            <a:xfrm>
              <a:off x="940" y="2996"/>
              <a:ext cx="124" cy="28"/>
            </a:xfrm>
            <a:custGeom>
              <a:avLst/>
              <a:gdLst>
                <a:gd name="T0" fmla="*/ 0 w 247"/>
                <a:gd name="T1" fmla="*/ 1 h 55"/>
                <a:gd name="T2" fmla="*/ 1 w 247"/>
                <a:gd name="T3" fmla="*/ 0 h 55"/>
                <a:gd name="T4" fmla="*/ 1 w 247"/>
                <a:gd name="T5" fmla="*/ 1 h 55"/>
                <a:gd name="T6" fmla="*/ 1 w 247"/>
                <a:gd name="T7" fmla="*/ 1 h 55"/>
                <a:gd name="T8" fmla="*/ 0 w 247"/>
                <a:gd name="T9" fmla="*/ 1 h 55"/>
                <a:gd name="T10" fmla="*/ 0 w 247"/>
                <a:gd name="T11" fmla="*/ 1 h 55"/>
                <a:gd name="T12" fmla="*/ 0 w 247"/>
                <a:gd name="T13" fmla="*/ 1 h 55"/>
                <a:gd name="T14" fmla="*/ 0 60000 65536"/>
                <a:gd name="T15" fmla="*/ 0 60000 65536"/>
                <a:gd name="T16" fmla="*/ 0 60000 65536"/>
                <a:gd name="T17" fmla="*/ 0 60000 65536"/>
                <a:gd name="T18" fmla="*/ 0 60000 65536"/>
                <a:gd name="T19" fmla="*/ 0 60000 65536"/>
                <a:gd name="T20" fmla="*/ 0 60000 65536"/>
                <a:gd name="T21" fmla="*/ 0 w 247"/>
                <a:gd name="T22" fmla="*/ 0 h 55"/>
                <a:gd name="T23" fmla="*/ 247 w 247"/>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7" h="55">
                  <a:moveTo>
                    <a:pt x="0" y="21"/>
                  </a:moveTo>
                  <a:lnTo>
                    <a:pt x="247" y="0"/>
                  </a:lnTo>
                  <a:lnTo>
                    <a:pt x="160" y="55"/>
                  </a:lnTo>
                  <a:lnTo>
                    <a:pt x="25" y="50"/>
                  </a:lnTo>
                  <a:lnTo>
                    <a:pt x="0" y="21"/>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66" name="Freeform 41"/>
            <p:cNvSpPr>
              <a:spLocks/>
            </p:cNvSpPr>
            <p:nvPr/>
          </p:nvSpPr>
          <p:spPr bwMode="auto">
            <a:xfrm>
              <a:off x="1356" y="3013"/>
              <a:ext cx="506" cy="27"/>
            </a:xfrm>
            <a:custGeom>
              <a:avLst/>
              <a:gdLst>
                <a:gd name="T0" fmla="*/ 1 w 1011"/>
                <a:gd name="T1" fmla="*/ 1 h 54"/>
                <a:gd name="T2" fmla="*/ 1 w 1011"/>
                <a:gd name="T3" fmla="*/ 0 h 54"/>
                <a:gd name="T4" fmla="*/ 1 w 1011"/>
                <a:gd name="T5" fmla="*/ 1 h 54"/>
                <a:gd name="T6" fmla="*/ 1 w 1011"/>
                <a:gd name="T7" fmla="*/ 1 h 54"/>
                <a:gd name="T8" fmla="*/ 0 w 1011"/>
                <a:gd name="T9" fmla="*/ 1 h 54"/>
                <a:gd name="T10" fmla="*/ 1 w 1011"/>
                <a:gd name="T11" fmla="*/ 1 h 54"/>
                <a:gd name="T12" fmla="*/ 1 w 1011"/>
                <a:gd name="T13" fmla="*/ 1 h 54"/>
                <a:gd name="T14" fmla="*/ 1 w 1011"/>
                <a:gd name="T15" fmla="*/ 1 h 54"/>
                <a:gd name="T16" fmla="*/ 0 60000 65536"/>
                <a:gd name="T17" fmla="*/ 0 60000 65536"/>
                <a:gd name="T18" fmla="*/ 0 60000 65536"/>
                <a:gd name="T19" fmla="*/ 0 60000 65536"/>
                <a:gd name="T20" fmla="*/ 0 60000 65536"/>
                <a:gd name="T21" fmla="*/ 0 60000 65536"/>
                <a:gd name="T22" fmla="*/ 0 60000 65536"/>
                <a:gd name="T23" fmla="*/ 0 60000 65536"/>
                <a:gd name="T24" fmla="*/ 0 w 1011"/>
                <a:gd name="T25" fmla="*/ 0 h 54"/>
                <a:gd name="T26" fmla="*/ 1011 w 1011"/>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11" h="54">
                  <a:moveTo>
                    <a:pt x="5" y="16"/>
                  </a:moveTo>
                  <a:lnTo>
                    <a:pt x="1007" y="0"/>
                  </a:lnTo>
                  <a:lnTo>
                    <a:pt x="1011" y="54"/>
                  </a:lnTo>
                  <a:lnTo>
                    <a:pt x="619" y="40"/>
                  </a:lnTo>
                  <a:lnTo>
                    <a:pt x="0" y="50"/>
                  </a:lnTo>
                  <a:lnTo>
                    <a:pt x="5" y="1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67" name="Freeform 42"/>
            <p:cNvSpPr>
              <a:spLocks/>
            </p:cNvSpPr>
            <p:nvPr/>
          </p:nvSpPr>
          <p:spPr bwMode="auto">
            <a:xfrm>
              <a:off x="441" y="3206"/>
              <a:ext cx="194" cy="22"/>
            </a:xfrm>
            <a:custGeom>
              <a:avLst/>
              <a:gdLst>
                <a:gd name="T0" fmla="*/ 1 w 388"/>
                <a:gd name="T1" fmla="*/ 0 h 44"/>
                <a:gd name="T2" fmla="*/ 1 w 388"/>
                <a:gd name="T3" fmla="*/ 1 h 44"/>
                <a:gd name="T4" fmla="*/ 1 w 388"/>
                <a:gd name="T5" fmla="*/ 1 h 44"/>
                <a:gd name="T6" fmla="*/ 1 w 388"/>
                <a:gd name="T7" fmla="*/ 1 h 44"/>
                <a:gd name="T8" fmla="*/ 0 w 388"/>
                <a:gd name="T9" fmla="*/ 1 h 44"/>
                <a:gd name="T10" fmla="*/ 1 w 388"/>
                <a:gd name="T11" fmla="*/ 0 h 44"/>
                <a:gd name="T12" fmla="*/ 1 w 388"/>
                <a:gd name="T13" fmla="*/ 0 h 44"/>
                <a:gd name="T14" fmla="*/ 1 w 388"/>
                <a:gd name="T15" fmla="*/ 0 h 44"/>
                <a:gd name="T16" fmla="*/ 0 60000 65536"/>
                <a:gd name="T17" fmla="*/ 0 60000 65536"/>
                <a:gd name="T18" fmla="*/ 0 60000 65536"/>
                <a:gd name="T19" fmla="*/ 0 60000 65536"/>
                <a:gd name="T20" fmla="*/ 0 60000 65536"/>
                <a:gd name="T21" fmla="*/ 0 60000 65536"/>
                <a:gd name="T22" fmla="*/ 0 60000 65536"/>
                <a:gd name="T23" fmla="*/ 0 60000 65536"/>
                <a:gd name="T24" fmla="*/ 0 w 388"/>
                <a:gd name="T25" fmla="*/ 0 h 44"/>
                <a:gd name="T26" fmla="*/ 388 w 388"/>
                <a:gd name="T27" fmla="*/ 44 h 4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8" h="44">
                  <a:moveTo>
                    <a:pt x="10" y="0"/>
                  </a:moveTo>
                  <a:lnTo>
                    <a:pt x="388" y="10"/>
                  </a:lnTo>
                  <a:lnTo>
                    <a:pt x="369" y="44"/>
                  </a:lnTo>
                  <a:lnTo>
                    <a:pt x="165" y="38"/>
                  </a:lnTo>
                  <a:lnTo>
                    <a:pt x="0" y="38"/>
                  </a:lnTo>
                  <a:lnTo>
                    <a:pt x="1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68" name="Freeform 43"/>
            <p:cNvSpPr>
              <a:spLocks/>
            </p:cNvSpPr>
            <p:nvPr/>
          </p:nvSpPr>
          <p:spPr bwMode="auto">
            <a:xfrm>
              <a:off x="1197" y="3203"/>
              <a:ext cx="94" cy="17"/>
            </a:xfrm>
            <a:custGeom>
              <a:avLst/>
              <a:gdLst>
                <a:gd name="T0" fmla="*/ 0 w 189"/>
                <a:gd name="T1" fmla="*/ 1 h 34"/>
                <a:gd name="T2" fmla="*/ 0 w 189"/>
                <a:gd name="T3" fmla="*/ 0 h 34"/>
                <a:gd name="T4" fmla="*/ 0 w 189"/>
                <a:gd name="T5" fmla="*/ 1 h 34"/>
                <a:gd name="T6" fmla="*/ 0 w 189"/>
                <a:gd name="T7" fmla="*/ 1 h 34"/>
                <a:gd name="T8" fmla="*/ 0 w 189"/>
                <a:gd name="T9" fmla="*/ 1 h 34"/>
                <a:gd name="T10" fmla="*/ 0 w 189"/>
                <a:gd name="T11" fmla="*/ 1 h 34"/>
                <a:gd name="T12" fmla="*/ 0 w 189"/>
                <a:gd name="T13" fmla="*/ 1 h 34"/>
                <a:gd name="T14" fmla="*/ 0 60000 65536"/>
                <a:gd name="T15" fmla="*/ 0 60000 65536"/>
                <a:gd name="T16" fmla="*/ 0 60000 65536"/>
                <a:gd name="T17" fmla="*/ 0 60000 65536"/>
                <a:gd name="T18" fmla="*/ 0 60000 65536"/>
                <a:gd name="T19" fmla="*/ 0 60000 65536"/>
                <a:gd name="T20" fmla="*/ 0 60000 65536"/>
                <a:gd name="T21" fmla="*/ 0 w 189"/>
                <a:gd name="T22" fmla="*/ 0 h 34"/>
                <a:gd name="T23" fmla="*/ 189 w 189"/>
                <a:gd name="T24" fmla="*/ 34 h 3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9" h="34">
                  <a:moveTo>
                    <a:pt x="0" y="5"/>
                  </a:moveTo>
                  <a:lnTo>
                    <a:pt x="189" y="0"/>
                  </a:lnTo>
                  <a:lnTo>
                    <a:pt x="170" y="34"/>
                  </a:lnTo>
                  <a:lnTo>
                    <a:pt x="19" y="34"/>
                  </a:lnTo>
                  <a:lnTo>
                    <a:pt x="0" y="5"/>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69" name="Freeform 44"/>
            <p:cNvSpPr>
              <a:spLocks/>
            </p:cNvSpPr>
            <p:nvPr/>
          </p:nvSpPr>
          <p:spPr bwMode="auto">
            <a:xfrm>
              <a:off x="1327" y="3203"/>
              <a:ext cx="528" cy="33"/>
            </a:xfrm>
            <a:custGeom>
              <a:avLst/>
              <a:gdLst>
                <a:gd name="T0" fmla="*/ 0 w 1057"/>
                <a:gd name="T1" fmla="*/ 0 h 64"/>
                <a:gd name="T2" fmla="*/ 0 w 1057"/>
                <a:gd name="T3" fmla="*/ 1 h 64"/>
                <a:gd name="T4" fmla="*/ 0 w 1057"/>
                <a:gd name="T5" fmla="*/ 1 h 64"/>
                <a:gd name="T6" fmla="*/ 0 w 1057"/>
                <a:gd name="T7" fmla="*/ 1 h 64"/>
                <a:gd name="T8" fmla="*/ 0 w 1057"/>
                <a:gd name="T9" fmla="*/ 1 h 64"/>
                <a:gd name="T10" fmla="*/ 0 w 1057"/>
                <a:gd name="T11" fmla="*/ 1 h 64"/>
                <a:gd name="T12" fmla="*/ 0 w 1057"/>
                <a:gd name="T13" fmla="*/ 1 h 64"/>
                <a:gd name="T14" fmla="*/ 0 w 1057"/>
                <a:gd name="T15" fmla="*/ 0 h 64"/>
                <a:gd name="T16" fmla="*/ 0 w 1057"/>
                <a:gd name="T17" fmla="*/ 0 h 64"/>
                <a:gd name="T18" fmla="*/ 0 w 1057"/>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7"/>
                <a:gd name="T31" fmla="*/ 0 h 64"/>
                <a:gd name="T32" fmla="*/ 1057 w 1057"/>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7" h="64">
                  <a:moveTo>
                    <a:pt x="0" y="0"/>
                  </a:moveTo>
                  <a:lnTo>
                    <a:pt x="315" y="5"/>
                  </a:lnTo>
                  <a:lnTo>
                    <a:pt x="1051" y="5"/>
                  </a:lnTo>
                  <a:lnTo>
                    <a:pt x="1057" y="64"/>
                  </a:lnTo>
                  <a:lnTo>
                    <a:pt x="823" y="58"/>
                  </a:lnTo>
                  <a:lnTo>
                    <a:pt x="294" y="43"/>
                  </a:lnTo>
                  <a:lnTo>
                    <a:pt x="34" y="34"/>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70" name="Freeform 45"/>
            <p:cNvSpPr>
              <a:spLocks/>
            </p:cNvSpPr>
            <p:nvPr/>
          </p:nvSpPr>
          <p:spPr bwMode="auto">
            <a:xfrm>
              <a:off x="676" y="3477"/>
              <a:ext cx="959" cy="31"/>
            </a:xfrm>
            <a:custGeom>
              <a:avLst/>
              <a:gdLst>
                <a:gd name="T0" fmla="*/ 0 w 1918"/>
                <a:gd name="T1" fmla="*/ 0 h 63"/>
                <a:gd name="T2" fmla="*/ 1 w 1918"/>
                <a:gd name="T3" fmla="*/ 0 h 63"/>
                <a:gd name="T4" fmla="*/ 1 w 1918"/>
                <a:gd name="T5" fmla="*/ 0 h 63"/>
                <a:gd name="T6" fmla="*/ 1 w 1918"/>
                <a:gd name="T7" fmla="*/ 0 h 63"/>
                <a:gd name="T8" fmla="*/ 0 w 1918"/>
                <a:gd name="T9" fmla="*/ 0 h 63"/>
                <a:gd name="T10" fmla="*/ 0 w 1918"/>
                <a:gd name="T11" fmla="*/ 0 h 63"/>
                <a:gd name="T12" fmla="*/ 0 w 1918"/>
                <a:gd name="T13" fmla="*/ 0 h 63"/>
                <a:gd name="T14" fmla="*/ 0 60000 65536"/>
                <a:gd name="T15" fmla="*/ 0 60000 65536"/>
                <a:gd name="T16" fmla="*/ 0 60000 65536"/>
                <a:gd name="T17" fmla="*/ 0 60000 65536"/>
                <a:gd name="T18" fmla="*/ 0 60000 65536"/>
                <a:gd name="T19" fmla="*/ 0 60000 65536"/>
                <a:gd name="T20" fmla="*/ 0 60000 65536"/>
                <a:gd name="T21" fmla="*/ 0 w 1918"/>
                <a:gd name="T22" fmla="*/ 0 h 63"/>
                <a:gd name="T23" fmla="*/ 1918 w 1918"/>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8" h="63">
                  <a:moveTo>
                    <a:pt x="0" y="0"/>
                  </a:moveTo>
                  <a:lnTo>
                    <a:pt x="1893" y="9"/>
                  </a:lnTo>
                  <a:lnTo>
                    <a:pt x="1918" y="63"/>
                  </a:lnTo>
                  <a:lnTo>
                    <a:pt x="5" y="46"/>
                  </a:lnTo>
                  <a:lnTo>
                    <a:pt x="0"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71" name="Freeform 46"/>
            <p:cNvSpPr>
              <a:spLocks/>
            </p:cNvSpPr>
            <p:nvPr/>
          </p:nvSpPr>
          <p:spPr bwMode="auto">
            <a:xfrm>
              <a:off x="1685" y="3482"/>
              <a:ext cx="158" cy="24"/>
            </a:xfrm>
            <a:custGeom>
              <a:avLst/>
              <a:gdLst>
                <a:gd name="T0" fmla="*/ 0 w 316"/>
                <a:gd name="T1" fmla="*/ 0 h 50"/>
                <a:gd name="T2" fmla="*/ 1 w 316"/>
                <a:gd name="T3" fmla="*/ 0 h 50"/>
                <a:gd name="T4" fmla="*/ 1 w 316"/>
                <a:gd name="T5" fmla="*/ 0 h 50"/>
                <a:gd name="T6" fmla="*/ 1 w 316"/>
                <a:gd name="T7" fmla="*/ 0 h 50"/>
                <a:gd name="T8" fmla="*/ 0 w 316"/>
                <a:gd name="T9" fmla="*/ 0 h 50"/>
                <a:gd name="T10" fmla="*/ 0 w 316"/>
                <a:gd name="T11" fmla="*/ 0 h 50"/>
                <a:gd name="T12" fmla="*/ 0 w 316"/>
                <a:gd name="T13" fmla="*/ 0 h 50"/>
                <a:gd name="T14" fmla="*/ 0 60000 65536"/>
                <a:gd name="T15" fmla="*/ 0 60000 65536"/>
                <a:gd name="T16" fmla="*/ 0 60000 65536"/>
                <a:gd name="T17" fmla="*/ 0 60000 65536"/>
                <a:gd name="T18" fmla="*/ 0 60000 65536"/>
                <a:gd name="T19" fmla="*/ 0 60000 65536"/>
                <a:gd name="T20" fmla="*/ 0 60000 65536"/>
                <a:gd name="T21" fmla="*/ 0 w 316"/>
                <a:gd name="T22" fmla="*/ 0 h 50"/>
                <a:gd name="T23" fmla="*/ 316 w 316"/>
                <a:gd name="T24" fmla="*/ 50 h 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6" h="50">
                  <a:moveTo>
                    <a:pt x="0" y="6"/>
                  </a:moveTo>
                  <a:lnTo>
                    <a:pt x="316" y="0"/>
                  </a:lnTo>
                  <a:lnTo>
                    <a:pt x="316" y="50"/>
                  </a:lnTo>
                  <a:lnTo>
                    <a:pt x="35" y="44"/>
                  </a:lnTo>
                  <a:lnTo>
                    <a:pt x="0" y="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72" name="Freeform 47"/>
            <p:cNvSpPr>
              <a:spLocks/>
            </p:cNvSpPr>
            <p:nvPr/>
          </p:nvSpPr>
          <p:spPr bwMode="auto">
            <a:xfrm>
              <a:off x="0" y="3169"/>
              <a:ext cx="1716" cy="1132"/>
            </a:xfrm>
            <a:custGeom>
              <a:avLst/>
              <a:gdLst>
                <a:gd name="T0" fmla="*/ 1 w 3431"/>
                <a:gd name="T1" fmla="*/ 1 h 2264"/>
                <a:gd name="T2" fmla="*/ 1 w 3431"/>
                <a:gd name="T3" fmla="*/ 1 h 2264"/>
                <a:gd name="T4" fmla="*/ 1 w 3431"/>
                <a:gd name="T5" fmla="*/ 1 h 2264"/>
                <a:gd name="T6" fmla="*/ 1 w 3431"/>
                <a:gd name="T7" fmla="*/ 1 h 2264"/>
                <a:gd name="T8" fmla="*/ 1 w 3431"/>
                <a:gd name="T9" fmla="*/ 1 h 2264"/>
                <a:gd name="T10" fmla="*/ 1 w 3431"/>
                <a:gd name="T11" fmla="*/ 1 h 2264"/>
                <a:gd name="T12" fmla="*/ 1 w 3431"/>
                <a:gd name="T13" fmla="*/ 1 h 2264"/>
                <a:gd name="T14" fmla="*/ 1 w 3431"/>
                <a:gd name="T15" fmla="*/ 1 h 2264"/>
                <a:gd name="T16" fmla="*/ 1 w 3431"/>
                <a:gd name="T17" fmla="*/ 1 h 2264"/>
                <a:gd name="T18" fmla="*/ 1 w 3431"/>
                <a:gd name="T19" fmla="*/ 1 h 2264"/>
                <a:gd name="T20" fmla="*/ 1 w 3431"/>
                <a:gd name="T21" fmla="*/ 1 h 2264"/>
                <a:gd name="T22" fmla="*/ 1 w 3431"/>
                <a:gd name="T23" fmla="*/ 1 h 2264"/>
                <a:gd name="T24" fmla="*/ 1 w 3431"/>
                <a:gd name="T25" fmla="*/ 1 h 2264"/>
                <a:gd name="T26" fmla="*/ 1 w 3431"/>
                <a:gd name="T27" fmla="*/ 1 h 2264"/>
                <a:gd name="T28" fmla="*/ 1 w 3431"/>
                <a:gd name="T29" fmla="*/ 1 h 2264"/>
                <a:gd name="T30" fmla="*/ 1 w 3431"/>
                <a:gd name="T31" fmla="*/ 1 h 2264"/>
                <a:gd name="T32" fmla="*/ 1 w 3431"/>
                <a:gd name="T33" fmla="*/ 1 h 2264"/>
                <a:gd name="T34" fmla="*/ 0 w 3431"/>
                <a:gd name="T35" fmla="*/ 1 h 2264"/>
                <a:gd name="T36" fmla="*/ 1 w 3431"/>
                <a:gd name="T37" fmla="*/ 1 h 2264"/>
                <a:gd name="T38" fmla="*/ 1 w 3431"/>
                <a:gd name="T39" fmla="*/ 1 h 2264"/>
                <a:gd name="T40" fmla="*/ 1 w 3431"/>
                <a:gd name="T41" fmla="*/ 1 h 2264"/>
                <a:gd name="T42" fmla="*/ 1 w 3431"/>
                <a:gd name="T43" fmla="*/ 0 h 2264"/>
                <a:gd name="T44" fmla="*/ 1 w 3431"/>
                <a:gd name="T45" fmla="*/ 1 h 2264"/>
                <a:gd name="T46" fmla="*/ 1 w 3431"/>
                <a:gd name="T47" fmla="*/ 1 h 2264"/>
                <a:gd name="T48" fmla="*/ 1 w 3431"/>
                <a:gd name="T49" fmla="*/ 1 h 2264"/>
                <a:gd name="T50" fmla="*/ 1 w 3431"/>
                <a:gd name="T51" fmla="*/ 1 h 2264"/>
                <a:gd name="T52" fmla="*/ 1 w 3431"/>
                <a:gd name="T53" fmla="*/ 1 h 2264"/>
                <a:gd name="T54" fmla="*/ 1 w 3431"/>
                <a:gd name="T55" fmla="*/ 1 h 2264"/>
                <a:gd name="T56" fmla="*/ 1 w 3431"/>
                <a:gd name="T57" fmla="*/ 1 h 2264"/>
                <a:gd name="T58" fmla="*/ 1 w 3431"/>
                <a:gd name="T59" fmla="*/ 1 h 2264"/>
                <a:gd name="T60" fmla="*/ 1 w 3431"/>
                <a:gd name="T61" fmla="*/ 1 h 2264"/>
                <a:gd name="T62" fmla="*/ 1 w 3431"/>
                <a:gd name="T63" fmla="*/ 1 h 2264"/>
                <a:gd name="T64" fmla="*/ 1 w 3431"/>
                <a:gd name="T65" fmla="*/ 1 h 2264"/>
                <a:gd name="T66" fmla="*/ 1 w 3431"/>
                <a:gd name="T67" fmla="*/ 1 h 2264"/>
                <a:gd name="T68" fmla="*/ 1 w 3431"/>
                <a:gd name="T69" fmla="*/ 1 h 2264"/>
                <a:gd name="T70" fmla="*/ 1 w 3431"/>
                <a:gd name="T71" fmla="*/ 1 h 2264"/>
                <a:gd name="T72" fmla="*/ 1 w 3431"/>
                <a:gd name="T73" fmla="*/ 1 h 2264"/>
                <a:gd name="T74" fmla="*/ 1 w 3431"/>
                <a:gd name="T75" fmla="*/ 1 h 2264"/>
                <a:gd name="T76" fmla="*/ 1 w 3431"/>
                <a:gd name="T77" fmla="*/ 1 h 2264"/>
                <a:gd name="T78" fmla="*/ 1 w 3431"/>
                <a:gd name="T79" fmla="*/ 1 h 2264"/>
                <a:gd name="T80" fmla="*/ 1 w 3431"/>
                <a:gd name="T81" fmla="*/ 1 h 2264"/>
                <a:gd name="T82" fmla="*/ 1 w 3431"/>
                <a:gd name="T83" fmla="*/ 1 h 22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31"/>
                <a:gd name="T127" fmla="*/ 0 h 2264"/>
                <a:gd name="T128" fmla="*/ 3431 w 3431"/>
                <a:gd name="T129" fmla="*/ 2264 h 22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31" h="2264">
                  <a:moveTo>
                    <a:pt x="3431" y="1409"/>
                  </a:moveTo>
                  <a:lnTo>
                    <a:pt x="3133" y="1593"/>
                  </a:lnTo>
                  <a:lnTo>
                    <a:pt x="2918" y="1734"/>
                  </a:lnTo>
                  <a:lnTo>
                    <a:pt x="2707" y="1874"/>
                  </a:lnTo>
                  <a:lnTo>
                    <a:pt x="2494" y="2007"/>
                  </a:lnTo>
                  <a:lnTo>
                    <a:pt x="2245" y="2135"/>
                  </a:lnTo>
                  <a:lnTo>
                    <a:pt x="2049" y="2218"/>
                  </a:lnTo>
                  <a:lnTo>
                    <a:pt x="1815" y="2258"/>
                  </a:lnTo>
                  <a:lnTo>
                    <a:pt x="1566" y="2264"/>
                  </a:lnTo>
                  <a:lnTo>
                    <a:pt x="1283" y="2230"/>
                  </a:lnTo>
                  <a:lnTo>
                    <a:pt x="1099" y="2190"/>
                  </a:lnTo>
                  <a:lnTo>
                    <a:pt x="842" y="2108"/>
                  </a:lnTo>
                  <a:lnTo>
                    <a:pt x="570" y="1962"/>
                  </a:lnTo>
                  <a:lnTo>
                    <a:pt x="346" y="1755"/>
                  </a:lnTo>
                  <a:lnTo>
                    <a:pt x="184" y="1542"/>
                  </a:lnTo>
                  <a:lnTo>
                    <a:pt x="70" y="1306"/>
                  </a:lnTo>
                  <a:lnTo>
                    <a:pt x="8" y="1053"/>
                  </a:lnTo>
                  <a:lnTo>
                    <a:pt x="0" y="789"/>
                  </a:lnTo>
                  <a:lnTo>
                    <a:pt x="32" y="587"/>
                  </a:lnTo>
                  <a:lnTo>
                    <a:pt x="99" y="388"/>
                  </a:lnTo>
                  <a:lnTo>
                    <a:pt x="203" y="190"/>
                  </a:lnTo>
                  <a:lnTo>
                    <a:pt x="348" y="0"/>
                  </a:lnTo>
                  <a:lnTo>
                    <a:pt x="335" y="274"/>
                  </a:lnTo>
                  <a:lnTo>
                    <a:pt x="194" y="527"/>
                  </a:lnTo>
                  <a:lnTo>
                    <a:pt x="122" y="827"/>
                  </a:lnTo>
                  <a:lnTo>
                    <a:pt x="133" y="1063"/>
                  </a:lnTo>
                  <a:lnTo>
                    <a:pt x="198" y="1285"/>
                  </a:lnTo>
                  <a:lnTo>
                    <a:pt x="314" y="1492"/>
                  </a:lnTo>
                  <a:lnTo>
                    <a:pt x="477" y="1677"/>
                  </a:lnTo>
                  <a:lnTo>
                    <a:pt x="646" y="1810"/>
                  </a:lnTo>
                  <a:lnTo>
                    <a:pt x="844" y="1920"/>
                  </a:lnTo>
                  <a:lnTo>
                    <a:pt x="1065" y="2002"/>
                  </a:lnTo>
                  <a:lnTo>
                    <a:pt x="1308" y="2051"/>
                  </a:lnTo>
                  <a:lnTo>
                    <a:pt x="1572" y="2080"/>
                  </a:lnTo>
                  <a:lnTo>
                    <a:pt x="1772" y="2062"/>
                  </a:lnTo>
                  <a:lnTo>
                    <a:pt x="2002" y="2013"/>
                  </a:lnTo>
                  <a:lnTo>
                    <a:pt x="2412" y="1836"/>
                  </a:lnTo>
                  <a:lnTo>
                    <a:pt x="2601" y="1713"/>
                  </a:lnTo>
                  <a:lnTo>
                    <a:pt x="2785" y="1583"/>
                  </a:lnTo>
                  <a:lnTo>
                    <a:pt x="2996" y="1445"/>
                  </a:lnTo>
                  <a:lnTo>
                    <a:pt x="3431" y="1409"/>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73" name="Freeform 48"/>
            <p:cNvSpPr>
              <a:spLocks/>
            </p:cNvSpPr>
            <p:nvPr/>
          </p:nvSpPr>
          <p:spPr bwMode="auto">
            <a:xfrm>
              <a:off x="794" y="2287"/>
              <a:ext cx="1214" cy="1133"/>
            </a:xfrm>
            <a:custGeom>
              <a:avLst/>
              <a:gdLst>
                <a:gd name="T0" fmla="*/ 0 w 2430"/>
                <a:gd name="T1" fmla="*/ 1 h 2266"/>
                <a:gd name="T2" fmla="*/ 0 w 2430"/>
                <a:gd name="T3" fmla="*/ 1 h 2266"/>
                <a:gd name="T4" fmla="*/ 0 w 2430"/>
                <a:gd name="T5" fmla="*/ 1 h 2266"/>
                <a:gd name="T6" fmla="*/ 0 w 2430"/>
                <a:gd name="T7" fmla="*/ 1 h 2266"/>
                <a:gd name="T8" fmla="*/ 0 w 2430"/>
                <a:gd name="T9" fmla="*/ 1 h 2266"/>
                <a:gd name="T10" fmla="*/ 0 w 2430"/>
                <a:gd name="T11" fmla="*/ 1 h 2266"/>
                <a:gd name="T12" fmla="*/ 0 w 2430"/>
                <a:gd name="T13" fmla="*/ 1 h 2266"/>
                <a:gd name="T14" fmla="*/ 0 w 2430"/>
                <a:gd name="T15" fmla="*/ 1 h 2266"/>
                <a:gd name="T16" fmla="*/ 0 w 2430"/>
                <a:gd name="T17" fmla="*/ 1 h 2266"/>
                <a:gd name="T18" fmla="*/ 0 w 2430"/>
                <a:gd name="T19" fmla="*/ 1 h 2266"/>
                <a:gd name="T20" fmla="*/ 0 w 2430"/>
                <a:gd name="T21" fmla="*/ 1 h 2266"/>
                <a:gd name="T22" fmla="*/ 0 w 2430"/>
                <a:gd name="T23" fmla="*/ 1 h 2266"/>
                <a:gd name="T24" fmla="*/ 0 w 2430"/>
                <a:gd name="T25" fmla="*/ 1 h 2266"/>
                <a:gd name="T26" fmla="*/ 0 w 2430"/>
                <a:gd name="T27" fmla="*/ 1 h 2266"/>
                <a:gd name="T28" fmla="*/ 0 w 2430"/>
                <a:gd name="T29" fmla="*/ 1 h 2266"/>
                <a:gd name="T30" fmla="*/ 0 w 2430"/>
                <a:gd name="T31" fmla="*/ 1 h 2266"/>
                <a:gd name="T32" fmla="*/ 0 w 2430"/>
                <a:gd name="T33" fmla="*/ 1 h 2266"/>
                <a:gd name="T34" fmla="*/ 0 w 2430"/>
                <a:gd name="T35" fmla="*/ 1 h 2266"/>
                <a:gd name="T36" fmla="*/ 0 w 2430"/>
                <a:gd name="T37" fmla="*/ 1 h 2266"/>
                <a:gd name="T38" fmla="*/ 0 w 2430"/>
                <a:gd name="T39" fmla="*/ 1 h 2266"/>
                <a:gd name="T40" fmla="*/ 0 w 2430"/>
                <a:gd name="T41" fmla="*/ 0 h 2266"/>
                <a:gd name="T42" fmla="*/ 0 w 2430"/>
                <a:gd name="T43" fmla="*/ 1 h 2266"/>
                <a:gd name="T44" fmla="*/ 0 w 2430"/>
                <a:gd name="T45" fmla="*/ 1 h 2266"/>
                <a:gd name="T46" fmla="*/ 0 w 2430"/>
                <a:gd name="T47" fmla="*/ 1 h 2266"/>
                <a:gd name="T48" fmla="*/ 0 w 2430"/>
                <a:gd name="T49" fmla="*/ 1 h 2266"/>
                <a:gd name="T50" fmla="*/ 0 w 2430"/>
                <a:gd name="T51" fmla="*/ 1 h 2266"/>
                <a:gd name="T52" fmla="*/ 0 w 2430"/>
                <a:gd name="T53" fmla="*/ 1 h 2266"/>
                <a:gd name="T54" fmla="*/ 0 w 2430"/>
                <a:gd name="T55" fmla="*/ 1 h 2266"/>
                <a:gd name="T56" fmla="*/ 0 w 2430"/>
                <a:gd name="T57" fmla="*/ 1 h 2266"/>
                <a:gd name="T58" fmla="*/ 0 w 2430"/>
                <a:gd name="T59" fmla="*/ 1 h 2266"/>
                <a:gd name="T60" fmla="*/ 0 w 2430"/>
                <a:gd name="T61" fmla="*/ 1 h 2266"/>
                <a:gd name="T62" fmla="*/ 0 w 2430"/>
                <a:gd name="T63" fmla="*/ 1 h 2266"/>
                <a:gd name="T64" fmla="*/ 0 w 2430"/>
                <a:gd name="T65" fmla="*/ 1 h 2266"/>
                <a:gd name="T66" fmla="*/ 0 w 2430"/>
                <a:gd name="T67" fmla="*/ 1 h 2266"/>
                <a:gd name="T68" fmla="*/ 0 w 2430"/>
                <a:gd name="T69" fmla="*/ 1 h 226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30"/>
                <a:gd name="T106" fmla="*/ 0 h 2266"/>
                <a:gd name="T107" fmla="*/ 2430 w 2430"/>
                <a:gd name="T108" fmla="*/ 2266 h 226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30" h="2266">
                  <a:moveTo>
                    <a:pt x="297" y="2266"/>
                  </a:moveTo>
                  <a:lnTo>
                    <a:pt x="234" y="2243"/>
                  </a:lnTo>
                  <a:lnTo>
                    <a:pt x="175" y="2121"/>
                  </a:lnTo>
                  <a:lnTo>
                    <a:pt x="107" y="1992"/>
                  </a:lnTo>
                  <a:lnTo>
                    <a:pt x="0" y="1739"/>
                  </a:lnTo>
                  <a:lnTo>
                    <a:pt x="23" y="1680"/>
                  </a:lnTo>
                  <a:lnTo>
                    <a:pt x="82" y="1705"/>
                  </a:lnTo>
                  <a:lnTo>
                    <a:pt x="196" y="1929"/>
                  </a:lnTo>
                  <a:lnTo>
                    <a:pt x="297" y="2163"/>
                  </a:lnTo>
                  <a:lnTo>
                    <a:pt x="517" y="1986"/>
                  </a:lnTo>
                  <a:lnTo>
                    <a:pt x="647" y="1867"/>
                  </a:lnTo>
                  <a:lnTo>
                    <a:pt x="896" y="1610"/>
                  </a:lnTo>
                  <a:lnTo>
                    <a:pt x="1137" y="1359"/>
                  </a:lnTo>
                  <a:lnTo>
                    <a:pt x="1304" y="1201"/>
                  </a:lnTo>
                  <a:lnTo>
                    <a:pt x="1466" y="1030"/>
                  </a:lnTo>
                  <a:lnTo>
                    <a:pt x="1622" y="854"/>
                  </a:lnTo>
                  <a:lnTo>
                    <a:pt x="1776" y="683"/>
                  </a:lnTo>
                  <a:lnTo>
                    <a:pt x="1901" y="527"/>
                  </a:lnTo>
                  <a:lnTo>
                    <a:pt x="2059" y="316"/>
                  </a:lnTo>
                  <a:lnTo>
                    <a:pt x="2224" y="116"/>
                  </a:lnTo>
                  <a:lnTo>
                    <a:pt x="2367" y="0"/>
                  </a:lnTo>
                  <a:lnTo>
                    <a:pt x="2430" y="67"/>
                  </a:lnTo>
                  <a:lnTo>
                    <a:pt x="2287" y="223"/>
                  </a:lnTo>
                  <a:lnTo>
                    <a:pt x="2133" y="403"/>
                  </a:lnTo>
                  <a:lnTo>
                    <a:pt x="1981" y="586"/>
                  </a:lnTo>
                  <a:lnTo>
                    <a:pt x="1844" y="745"/>
                  </a:lnTo>
                  <a:lnTo>
                    <a:pt x="1688" y="920"/>
                  </a:lnTo>
                  <a:lnTo>
                    <a:pt x="1533" y="1099"/>
                  </a:lnTo>
                  <a:lnTo>
                    <a:pt x="1373" y="1274"/>
                  </a:lnTo>
                  <a:lnTo>
                    <a:pt x="1206" y="1435"/>
                  </a:lnTo>
                  <a:lnTo>
                    <a:pt x="957" y="1690"/>
                  </a:lnTo>
                  <a:lnTo>
                    <a:pt x="688" y="1954"/>
                  </a:lnTo>
                  <a:lnTo>
                    <a:pt x="548" y="2080"/>
                  </a:lnTo>
                  <a:lnTo>
                    <a:pt x="297" y="2266"/>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9474" name="Freeform 49"/>
            <p:cNvSpPr>
              <a:spLocks/>
            </p:cNvSpPr>
            <p:nvPr/>
          </p:nvSpPr>
          <p:spPr bwMode="auto">
            <a:xfrm>
              <a:off x="959" y="2221"/>
              <a:ext cx="936" cy="868"/>
            </a:xfrm>
            <a:custGeom>
              <a:avLst/>
              <a:gdLst>
                <a:gd name="T0" fmla="*/ 0 w 1873"/>
                <a:gd name="T1" fmla="*/ 0 h 1735"/>
                <a:gd name="T2" fmla="*/ 0 w 1873"/>
                <a:gd name="T3" fmla="*/ 1 h 1735"/>
                <a:gd name="T4" fmla="*/ 0 w 1873"/>
                <a:gd name="T5" fmla="*/ 1 h 1735"/>
                <a:gd name="T6" fmla="*/ 0 w 1873"/>
                <a:gd name="T7" fmla="*/ 1 h 1735"/>
                <a:gd name="T8" fmla="*/ 0 w 1873"/>
                <a:gd name="T9" fmla="*/ 1 h 1735"/>
                <a:gd name="T10" fmla="*/ 0 w 1873"/>
                <a:gd name="T11" fmla="*/ 1 h 1735"/>
                <a:gd name="T12" fmla="*/ 0 w 1873"/>
                <a:gd name="T13" fmla="*/ 1 h 1735"/>
                <a:gd name="T14" fmla="*/ 0 w 1873"/>
                <a:gd name="T15" fmla="*/ 1 h 1735"/>
                <a:gd name="T16" fmla="*/ 0 w 1873"/>
                <a:gd name="T17" fmla="*/ 1 h 1735"/>
                <a:gd name="T18" fmla="*/ 0 w 1873"/>
                <a:gd name="T19" fmla="*/ 1 h 1735"/>
                <a:gd name="T20" fmla="*/ 0 w 1873"/>
                <a:gd name="T21" fmla="*/ 1 h 1735"/>
                <a:gd name="T22" fmla="*/ 0 w 1873"/>
                <a:gd name="T23" fmla="*/ 1 h 1735"/>
                <a:gd name="T24" fmla="*/ 0 w 1873"/>
                <a:gd name="T25" fmla="*/ 1 h 1735"/>
                <a:gd name="T26" fmla="*/ 0 w 1873"/>
                <a:gd name="T27" fmla="*/ 1 h 1735"/>
                <a:gd name="T28" fmla="*/ 0 w 1873"/>
                <a:gd name="T29" fmla="*/ 1 h 1735"/>
                <a:gd name="T30" fmla="*/ 0 w 1873"/>
                <a:gd name="T31" fmla="*/ 1 h 1735"/>
                <a:gd name="T32" fmla="*/ 0 w 1873"/>
                <a:gd name="T33" fmla="*/ 1 h 1735"/>
                <a:gd name="T34" fmla="*/ 0 w 1873"/>
                <a:gd name="T35" fmla="*/ 1 h 1735"/>
                <a:gd name="T36" fmla="*/ 0 w 1873"/>
                <a:gd name="T37" fmla="*/ 1 h 1735"/>
                <a:gd name="T38" fmla="*/ 0 w 1873"/>
                <a:gd name="T39" fmla="*/ 1 h 1735"/>
                <a:gd name="T40" fmla="*/ 0 w 1873"/>
                <a:gd name="T41" fmla="*/ 1 h 1735"/>
                <a:gd name="T42" fmla="*/ 0 w 1873"/>
                <a:gd name="T43" fmla="*/ 1 h 1735"/>
                <a:gd name="T44" fmla="*/ 0 w 1873"/>
                <a:gd name="T45" fmla="*/ 1 h 1735"/>
                <a:gd name="T46" fmla="*/ 0 w 1873"/>
                <a:gd name="T47" fmla="*/ 1 h 1735"/>
                <a:gd name="T48" fmla="*/ 0 w 1873"/>
                <a:gd name="T49" fmla="*/ 0 h 1735"/>
                <a:gd name="T50" fmla="*/ 0 w 1873"/>
                <a:gd name="T51" fmla="*/ 0 h 17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873"/>
                <a:gd name="T79" fmla="*/ 0 h 1735"/>
                <a:gd name="T80" fmla="*/ 1873 w 1873"/>
                <a:gd name="T81" fmla="*/ 1735 h 17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873" h="1735">
                  <a:moveTo>
                    <a:pt x="1873" y="0"/>
                  </a:moveTo>
                  <a:lnTo>
                    <a:pt x="1816" y="65"/>
                  </a:lnTo>
                  <a:lnTo>
                    <a:pt x="1728" y="158"/>
                  </a:lnTo>
                  <a:lnTo>
                    <a:pt x="1475" y="407"/>
                  </a:lnTo>
                  <a:lnTo>
                    <a:pt x="1317" y="559"/>
                  </a:lnTo>
                  <a:lnTo>
                    <a:pt x="1055" y="810"/>
                  </a:lnTo>
                  <a:lnTo>
                    <a:pt x="869" y="990"/>
                  </a:lnTo>
                  <a:lnTo>
                    <a:pt x="694" y="1159"/>
                  </a:lnTo>
                  <a:lnTo>
                    <a:pt x="511" y="1346"/>
                  </a:lnTo>
                  <a:lnTo>
                    <a:pt x="314" y="1538"/>
                  </a:lnTo>
                  <a:lnTo>
                    <a:pt x="131" y="1690"/>
                  </a:lnTo>
                  <a:lnTo>
                    <a:pt x="53" y="1735"/>
                  </a:lnTo>
                  <a:lnTo>
                    <a:pt x="0" y="1732"/>
                  </a:lnTo>
                  <a:lnTo>
                    <a:pt x="25" y="1669"/>
                  </a:lnTo>
                  <a:lnTo>
                    <a:pt x="124" y="1568"/>
                  </a:lnTo>
                  <a:lnTo>
                    <a:pt x="270" y="1422"/>
                  </a:lnTo>
                  <a:lnTo>
                    <a:pt x="447" y="1247"/>
                  </a:lnTo>
                  <a:lnTo>
                    <a:pt x="639" y="1063"/>
                  </a:lnTo>
                  <a:lnTo>
                    <a:pt x="829" y="880"/>
                  </a:lnTo>
                  <a:lnTo>
                    <a:pt x="1002" y="718"/>
                  </a:lnTo>
                  <a:lnTo>
                    <a:pt x="1230" y="515"/>
                  </a:lnTo>
                  <a:lnTo>
                    <a:pt x="1471" y="297"/>
                  </a:lnTo>
                  <a:lnTo>
                    <a:pt x="1595" y="165"/>
                  </a:lnTo>
                  <a:lnTo>
                    <a:pt x="1694" y="51"/>
                  </a:lnTo>
                  <a:lnTo>
                    <a:pt x="1873" y="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7" name="Rectangle 3"/>
          <p:cNvSpPr txBox="1">
            <a:spLocks noChangeArrowheads="1"/>
          </p:cNvSpPr>
          <p:nvPr/>
        </p:nvSpPr>
        <p:spPr bwMode="auto">
          <a:xfrm>
            <a:off x="4800600" y="1447800"/>
            <a:ext cx="4343400" cy="1524000"/>
          </a:xfrm>
          <a:prstGeom prst="rect">
            <a:avLst/>
          </a:prstGeom>
          <a:noFill/>
          <a:ln w="9525">
            <a:noFill/>
            <a:miter lim="800000"/>
            <a:headEnd/>
            <a:tailEnd/>
          </a:ln>
        </p:spPr>
        <p:txBody>
          <a:bodyPr/>
          <a:lstStyle/>
          <a:p>
            <a:pPr marL="514350" indent="-514350">
              <a:spcBef>
                <a:spcPct val="20000"/>
              </a:spcBef>
              <a:defRPr/>
            </a:pPr>
            <a:r>
              <a:rPr lang="en-US" b="1" kern="0" dirty="0">
                <a:latin typeface="Arial"/>
                <a:ea typeface="ＭＳ Ｐゴシック" charset="-128"/>
                <a:cs typeface="Arial"/>
              </a:rPr>
              <a:t>2.	Compromises </a:t>
            </a:r>
            <a:br>
              <a:rPr lang="en-US" b="1" kern="0" dirty="0">
                <a:latin typeface="Arial"/>
                <a:ea typeface="ＭＳ Ｐゴシック" charset="-128"/>
                <a:cs typeface="Arial"/>
              </a:rPr>
            </a:br>
            <a:r>
              <a:rPr lang="en-US" b="1" kern="0" dirty="0">
                <a:latin typeface="Arial"/>
                <a:ea typeface="ＭＳ Ｐゴシック" charset="-128"/>
                <a:cs typeface="Arial"/>
              </a:rPr>
              <a:t>(9:10–11:8)</a:t>
            </a:r>
          </a:p>
        </p:txBody>
      </p:sp>
      <p:sp>
        <p:nvSpPr>
          <p:cNvPr id="48" name="Rectangle 3"/>
          <p:cNvSpPr txBox="1">
            <a:spLocks noChangeArrowheads="1"/>
          </p:cNvSpPr>
          <p:nvPr/>
        </p:nvSpPr>
        <p:spPr bwMode="auto">
          <a:xfrm>
            <a:off x="5562600" y="2514600"/>
            <a:ext cx="3657600" cy="3290888"/>
          </a:xfrm>
          <a:prstGeom prst="rect">
            <a:avLst/>
          </a:prstGeom>
          <a:noFill/>
          <a:ln w="9525">
            <a:noFill/>
            <a:miter lim="800000"/>
            <a:headEnd/>
            <a:tailEnd/>
          </a:ln>
        </p:spPr>
        <p:txBody>
          <a:bodyPr/>
          <a:lstStyle/>
          <a:p>
            <a:pPr marL="342900" indent="-342900">
              <a:spcBef>
                <a:spcPct val="20000"/>
              </a:spcBef>
              <a:buFontTx/>
              <a:buChar char="•"/>
              <a:defRPr/>
            </a:pPr>
            <a:r>
              <a:rPr lang="en-US" b="1" kern="0" dirty="0">
                <a:latin typeface="Arial"/>
                <a:ea typeface="ＭＳ Ｐゴシック" charset="-128"/>
                <a:cs typeface="Arial"/>
              </a:rPr>
              <a:t>Cities given away</a:t>
            </a:r>
          </a:p>
          <a:p>
            <a:pPr marL="342900" indent="-342900">
              <a:spcBef>
                <a:spcPct val="20000"/>
              </a:spcBef>
              <a:buFontTx/>
              <a:buChar char="•"/>
              <a:defRPr/>
            </a:pPr>
            <a:r>
              <a:rPr lang="en-US" b="1" kern="0" dirty="0">
                <a:latin typeface="Arial"/>
                <a:ea typeface="ＭＳ Ｐゴシック" charset="-128"/>
                <a:cs typeface="Arial"/>
              </a:rPr>
              <a:t>Slavery</a:t>
            </a:r>
          </a:p>
          <a:p>
            <a:pPr marL="342900" indent="-342900">
              <a:spcBef>
                <a:spcPct val="20000"/>
              </a:spcBef>
              <a:buFontTx/>
              <a:buChar char="•"/>
              <a:defRPr/>
            </a:pPr>
            <a:r>
              <a:rPr lang="en-US" b="1" kern="0" dirty="0">
                <a:latin typeface="Arial"/>
                <a:ea typeface="ＭＳ Ｐゴシック" charset="-128"/>
                <a:cs typeface="Arial"/>
              </a:rPr>
              <a:t>Wealth</a:t>
            </a:r>
          </a:p>
          <a:p>
            <a:pPr marL="342900" indent="-342900">
              <a:spcBef>
                <a:spcPct val="20000"/>
              </a:spcBef>
              <a:buFontTx/>
              <a:buChar char="•"/>
              <a:defRPr/>
            </a:pPr>
            <a:r>
              <a:rPr lang="en-US" b="1" kern="0" dirty="0">
                <a:latin typeface="Arial"/>
                <a:ea typeface="ＭＳ Ｐゴシック" charset="-128"/>
                <a:cs typeface="Arial"/>
              </a:rPr>
              <a:t>Horses</a:t>
            </a:r>
          </a:p>
          <a:p>
            <a:pPr marL="342900" indent="-342900">
              <a:spcBef>
                <a:spcPct val="20000"/>
              </a:spcBef>
              <a:buFontTx/>
              <a:buChar char="•"/>
              <a:defRPr/>
            </a:pPr>
            <a:r>
              <a:rPr lang="en-US" b="1" kern="0" dirty="0">
                <a:latin typeface="Arial"/>
                <a:ea typeface="ＭＳ Ｐゴシック" charset="-128"/>
                <a:cs typeface="Arial"/>
              </a:rPr>
              <a:t>Intermarriage</a:t>
            </a:r>
          </a:p>
          <a:p>
            <a:pPr marL="342900" indent="-342900">
              <a:spcBef>
                <a:spcPct val="20000"/>
              </a:spcBef>
              <a:buFontTx/>
              <a:buChar char="•"/>
              <a:defRPr/>
            </a:pPr>
            <a:r>
              <a:rPr lang="en-US" b="1" kern="0" dirty="0">
                <a:latin typeface="Arial"/>
                <a:ea typeface="ＭＳ Ｐゴシック" charset="-128"/>
                <a:cs typeface="Arial"/>
              </a:rPr>
              <a:t>Multiple wives</a:t>
            </a:r>
          </a:p>
        </p:txBody>
      </p:sp>
      <p:sp>
        <p:nvSpPr>
          <p:cNvPr id="49" name="Rectangle 3"/>
          <p:cNvSpPr txBox="1">
            <a:spLocks noChangeArrowheads="1"/>
          </p:cNvSpPr>
          <p:nvPr/>
        </p:nvSpPr>
        <p:spPr bwMode="auto">
          <a:xfrm>
            <a:off x="5029200" y="5791200"/>
            <a:ext cx="4114800" cy="990600"/>
          </a:xfrm>
          <a:prstGeom prst="rect">
            <a:avLst/>
          </a:prstGeom>
          <a:noFill/>
          <a:ln w="9525">
            <a:noFill/>
            <a:miter lim="800000"/>
            <a:headEnd/>
            <a:tailEnd/>
          </a:ln>
        </p:spPr>
        <p:txBody>
          <a:bodyPr/>
          <a:lstStyle/>
          <a:p>
            <a:pPr marL="342900" indent="-342900">
              <a:spcBef>
                <a:spcPct val="20000"/>
              </a:spcBef>
              <a:defRPr/>
            </a:pPr>
            <a:r>
              <a:rPr lang="en-US" b="1" kern="0" dirty="0">
                <a:latin typeface="Arial"/>
                <a:ea typeface="ＭＳ Ｐゴシック" charset="-128"/>
                <a:cs typeface="Arial"/>
              </a:rPr>
              <a:t>3.	God</a:t>
            </a:r>
            <a:r>
              <a:rPr lang="fr-FR" b="1" kern="0" dirty="0">
                <a:latin typeface="Arial"/>
                <a:ea typeface="ＭＳ Ｐゴシック" charset="-128"/>
                <a:cs typeface="Arial"/>
              </a:rPr>
              <a:t>'</a:t>
            </a:r>
            <a:r>
              <a:rPr lang="en-US" b="1" kern="0" dirty="0">
                <a:latin typeface="Arial"/>
                <a:ea typeface="ＭＳ Ｐゴシック" charset="-128"/>
                <a:cs typeface="Arial"/>
              </a:rPr>
              <a:t>s Chastening (11:9-43)</a:t>
            </a:r>
          </a:p>
        </p:txBody>
      </p:sp>
      <p:sp>
        <p:nvSpPr>
          <p:cNvPr id="359432" name="Text Box 71"/>
          <p:cNvSpPr txBox="1">
            <a:spLocks noChangeArrowheads="1"/>
          </p:cNvSpPr>
          <p:nvPr/>
        </p:nvSpPr>
        <p:spPr bwMode="auto">
          <a:xfrm>
            <a:off x="84455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latin typeface="Arial" charset="0"/>
                <a:cs typeface="Arial" charset="0"/>
              </a:rPr>
              <a:t>225</a:t>
            </a:r>
            <a:endParaRPr lang="en-US">
              <a:latin typeface="Arial" charset="0"/>
              <a:cs typeface="Arial" charset="0"/>
            </a:endParaRPr>
          </a:p>
        </p:txBody>
      </p:sp>
      <p:grpSp>
        <p:nvGrpSpPr>
          <p:cNvPr id="3" name="Group 52"/>
          <p:cNvGrpSpPr>
            <a:grpSpLocks/>
          </p:cNvGrpSpPr>
          <p:nvPr/>
        </p:nvGrpSpPr>
        <p:grpSpPr bwMode="auto">
          <a:xfrm>
            <a:off x="2057400" y="5124450"/>
            <a:ext cx="2971800" cy="1733550"/>
            <a:chOff x="2057400" y="5124450"/>
            <a:chExt cx="2971800" cy="1733550"/>
          </a:xfrm>
        </p:grpSpPr>
        <p:pic>
          <p:nvPicPr>
            <p:cNvPr id="359434" name="Picture 50" descr="Tyrian Coi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57400" y="5124450"/>
              <a:ext cx="2971800" cy="173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3"/>
            <p:cNvSpPr txBox="1">
              <a:spLocks noChangeArrowheads="1"/>
            </p:cNvSpPr>
            <p:nvPr/>
          </p:nvSpPr>
          <p:spPr bwMode="auto">
            <a:xfrm>
              <a:off x="2133600" y="5410200"/>
              <a:ext cx="2895600" cy="1219200"/>
            </a:xfrm>
            <a:prstGeom prst="rect">
              <a:avLst/>
            </a:prstGeom>
            <a:noFill/>
            <a:ln w="9525">
              <a:noFill/>
              <a:miter lim="800000"/>
              <a:headEnd/>
              <a:tailEnd/>
            </a:ln>
          </p:spPr>
          <p:txBody>
            <a:bodyPr/>
            <a:lstStyle>
              <a:lvl1pPr eaLnBrk="0" hangingPunct="0">
                <a:defRPr sz="2800">
                  <a:solidFill>
                    <a:schemeClr val="tx1"/>
                  </a:solidFill>
                  <a:latin typeface="Times New Roman" charset="0"/>
                  <a:ea typeface="ＭＳ Ｐゴシック" charset="0"/>
                  <a:cs typeface="ＭＳ Ｐゴシック" charset="0"/>
                </a:defRPr>
              </a:lvl1pPr>
              <a:lvl2pPr marL="37931725" indent="-37474525" eaLnBrk="0" hangingPunct="0">
                <a:defRPr sz="2800">
                  <a:solidFill>
                    <a:schemeClr val="tx1"/>
                  </a:solidFill>
                  <a:latin typeface="Times New Roman" charset="0"/>
                  <a:ea typeface="ＭＳ Ｐゴシック" charset="0"/>
                </a:defRPr>
              </a:lvl2pPr>
              <a:lvl3pPr eaLnBrk="0" hangingPunct="0">
                <a:defRPr sz="2800">
                  <a:solidFill>
                    <a:schemeClr val="tx1"/>
                  </a:solidFill>
                  <a:latin typeface="Times New Roman" charset="0"/>
                  <a:ea typeface="ＭＳ Ｐゴシック" charset="0"/>
                </a:defRPr>
              </a:lvl3pPr>
              <a:lvl4pPr eaLnBrk="0" hangingPunct="0">
                <a:defRPr sz="2800">
                  <a:solidFill>
                    <a:schemeClr val="tx1"/>
                  </a:solidFill>
                  <a:latin typeface="Times New Roman" charset="0"/>
                  <a:ea typeface="ＭＳ Ｐゴシック" charset="0"/>
                </a:defRPr>
              </a:lvl4pPr>
              <a:lvl5pPr eaLnBrk="0" hangingPunct="0">
                <a:defRPr sz="2800">
                  <a:solidFill>
                    <a:schemeClr val="tx1"/>
                  </a:solidFill>
                  <a:latin typeface="Times New Roman" charset="0"/>
                  <a:ea typeface="ＭＳ Ｐゴシック" charset="0"/>
                </a:defRPr>
              </a:lvl5pPr>
              <a:lvl6pPr marL="457200" eaLnBrk="0" fontAlgn="base" hangingPunct="0">
                <a:spcBef>
                  <a:spcPct val="50000"/>
                </a:spcBef>
                <a:spcAft>
                  <a:spcPct val="0"/>
                </a:spcAft>
                <a:defRPr sz="2800">
                  <a:solidFill>
                    <a:schemeClr val="tx1"/>
                  </a:solidFill>
                  <a:latin typeface="Times New Roman" charset="0"/>
                  <a:ea typeface="ＭＳ Ｐゴシック" charset="0"/>
                </a:defRPr>
              </a:lvl6pPr>
              <a:lvl7pPr marL="914400" eaLnBrk="0" fontAlgn="base" hangingPunct="0">
                <a:spcBef>
                  <a:spcPct val="50000"/>
                </a:spcBef>
                <a:spcAft>
                  <a:spcPct val="0"/>
                </a:spcAft>
                <a:defRPr sz="2800">
                  <a:solidFill>
                    <a:schemeClr val="tx1"/>
                  </a:solidFill>
                  <a:latin typeface="Times New Roman" charset="0"/>
                  <a:ea typeface="ＭＳ Ｐゴシック" charset="0"/>
                </a:defRPr>
              </a:lvl7pPr>
              <a:lvl8pPr marL="1371600" eaLnBrk="0" fontAlgn="base" hangingPunct="0">
                <a:spcBef>
                  <a:spcPct val="50000"/>
                </a:spcBef>
                <a:spcAft>
                  <a:spcPct val="0"/>
                </a:spcAft>
                <a:defRPr sz="2800">
                  <a:solidFill>
                    <a:schemeClr val="tx1"/>
                  </a:solidFill>
                  <a:latin typeface="Times New Roman" charset="0"/>
                  <a:ea typeface="ＭＳ Ｐゴシック" charset="0"/>
                </a:defRPr>
              </a:lvl8pPr>
              <a:lvl9pPr marL="18288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20000"/>
                </a:spcBef>
                <a:defRPr/>
              </a:pPr>
              <a:r>
                <a:rPr lang="en-US" sz="3200" b="1" dirty="0">
                  <a:solidFill>
                    <a:srgbClr val="FFFFFF"/>
                  </a:solidFill>
                  <a:effectLst>
                    <a:glow rad="228600">
                      <a:schemeClr val="tx1">
                        <a:alpha val="75000"/>
                      </a:schemeClr>
                    </a:glow>
                  </a:effectLst>
                  <a:latin typeface="Arial"/>
                  <a:cs typeface="Arial"/>
                </a:rPr>
                <a:t>Coins from </a:t>
              </a:r>
              <a:r>
                <a:rPr lang="en-US" sz="3200" b="1" dirty="0" err="1">
                  <a:solidFill>
                    <a:srgbClr val="FFFFFF"/>
                  </a:solidFill>
                  <a:effectLst>
                    <a:glow rad="228600">
                      <a:schemeClr val="tx1">
                        <a:alpha val="75000"/>
                      </a:schemeClr>
                    </a:glow>
                  </a:effectLst>
                  <a:latin typeface="Arial"/>
                  <a:cs typeface="Arial"/>
                </a:rPr>
                <a:t>Tyre</a:t>
              </a:r>
              <a:endParaRPr lang="en-US" sz="3200" b="1" dirty="0">
                <a:solidFill>
                  <a:srgbClr val="FFFFFF"/>
                </a:solidFill>
                <a:effectLst>
                  <a:glow rad="228600">
                    <a:schemeClr val="tx1">
                      <a:alpha val="75000"/>
                    </a:schemeClr>
                  </a:glow>
                </a:effectLst>
                <a:latin typeface="Arial"/>
                <a:cs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randombar(horizontal)">
                                      <p:cBhvr>
                                        <p:cTn id="7" dur="500"/>
                                        <p:tgtEl>
                                          <p:spTgt spid="65539">
                                            <p:txEl>
                                              <p:pRg st="0" end="0"/>
                                            </p:txEl>
                                          </p:spTgt>
                                        </p:tgtEl>
                                      </p:cBhvr>
                                    </p:animEffect>
                                  </p:childTnLst>
                                </p:cTn>
                              </p:par>
                              <p:par>
                                <p:cTn id="8" presetID="2" presetClass="entr" presetSubtype="8" fill="hold" nodeType="withEffect">
                                  <p:stCondLst>
                                    <p:cond delay="0"/>
                                  </p:stCondLst>
                                  <p:childTnLst>
                                    <p:set>
                                      <p:cBhvr>
                                        <p:cTn id="9" dur="1" fill="hold">
                                          <p:stCondLst>
                                            <p:cond delay="0"/>
                                          </p:stCondLst>
                                        </p:cTn>
                                        <p:tgtEl>
                                          <p:spTgt spid="65543"/>
                                        </p:tgtEl>
                                        <p:attrNameLst>
                                          <p:attrName>style.visibility</p:attrName>
                                        </p:attrNameLst>
                                      </p:cBhvr>
                                      <p:to>
                                        <p:strVal val="visible"/>
                                      </p:to>
                                    </p:set>
                                    <p:anim calcmode="lin" valueType="num">
                                      <p:cBhvr additive="base">
                                        <p:cTn id="10" dur="500" fill="hold"/>
                                        <p:tgtEl>
                                          <p:spTgt spid="65543"/>
                                        </p:tgtEl>
                                        <p:attrNameLst>
                                          <p:attrName>ppt_x</p:attrName>
                                        </p:attrNameLst>
                                      </p:cBhvr>
                                      <p:tavLst>
                                        <p:tav tm="0">
                                          <p:val>
                                            <p:strVal val="0-#ppt_w/2"/>
                                          </p:val>
                                        </p:tav>
                                        <p:tav tm="100000">
                                          <p:val>
                                            <p:strVal val="#ppt_x"/>
                                          </p:val>
                                        </p:tav>
                                      </p:tavLst>
                                    </p:anim>
                                    <p:anim calcmode="lin" valueType="num">
                                      <p:cBhvr additive="base">
                                        <p:cTn id="11" dur="500" fill="hold"/>
                                        <p:tgtEl>
                                          <p:spTgt spid="65543"/>
                                        </p:tgtEl>
                                        <p:attrNameLst>
                                          <p:attrName>ppt_y</p:attrName>
                                        </p:attrNameLst>
                                      </p:cBhvr>
                                      <p:tavLst>
                                        <p:tav tm="0">
                                          <p:val>
                                            <p:strVal val="#ppt_y"/>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47">
                                            <p:txEl>
                                              <p:pRg st="0" end="0"/>
                                            </p:txEl>
                                          </p:spTgt>
                                        </p:tgtEl>
                                        <p:attrNameLst>
                                          <p:attrName>style.visibility</p:attrName>
                                        </p:attrNameLst>
                                      </p:cBhvr>
                                      <p:to>
                                        <p:strVal val="visible"/>
                                      </p:to>
                                    </p:set>
                                    <p:animEffect transition="in" filter="randombar(horizontal)">
                                      <p:cBhvr>
                                        <p:cTn id="16" dur="500"/>
                                        <p:tgtEl>
                                          <p:spTgt spid="47">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8">
                                            <p:txEl>
                                              <p:pRg st="0" end="0"/>
                                            </p:txEl>
                                          </p:spTgt>
                                        </p:tgtEl>
                                        <p:attrNameLst>
                                          <p:attrName>style.visibility</p:attrName>
                                        </p:attrNameLst>
                                      </p:cBhvr>
                                      <p:to>
                                        <p:strVal val="visible"/>
                                      </p:to>
                                    </p:set>
                                    <p:animEffect transition="in" filter="randombar(horizontal)">
                                      <p:cBhvr>
                                        <p:cTn id="21" dur="500"/>
                                        <p:tgtEl>
                                          <p:spTgt spid="48">
                                            <p:txEl>
                                              <p:pRg st="0" end="0"/>
                                            </p:txEl>
                                          </p:spTgt>
                                        </p:tgtEl>
                                      </p:cBhvr>
                                    </p:animEffect>
                                  </p:childTnLst>
                                </p:cTn>
                              </p:par>
                              <p:par>
                                <p:cTn id="22" presetID="1"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8">
                                            <p:txEl>
                                              <p:pRg st="1" end="1"/>
                                            </p:txEl>
                                          </p:spTgt>
                                        </p:tgtEl>
                                        <p:attrNameLst>
                                          <p:attrName>style.visibility</p:attrName>
                                        </p:attrNameLst>
                                      </p:cBhvr>
                                      <p:to>
                                        <p:strVal val="visible"/>
                                      </p:to>
                                    </p:set>
                                    <p:animEffect transition="in" filter="randombar(horizontal)">
                                      <p:cBhvr>
                                        <p:cTn id="28" dur="500"/>
                                        <p:tgtEl>
                                          <p:spTgt spid="48">
                                            <p:txEl>
                                              <p:pRg st="1" end="1"/>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8">
                                            <p:txEl>
                                              <p:pRg st="2" end="2"/>
                                            </p:txEl>
                                          </p:spTgt>
                                        </p:tgtEl>
                                        <p:attrNameLst>
                                          <p:attrName>style.visibility</p:attrName>
                                        </p:attrNameLst>
                                      </p:cBhvr>
                                      <p:to>
                                        <p:strVal val="visible"/>
                                      </p:to>
                                    </p:set>
                                    <p:animEffect transition="in" filter="randombar(horizontal)">
                                      <p:cBhvr>
                                        <p:cTn id="33" dur="500"/>
                                        <p:tgtEl>
                                          <p:spTgt spid="48">
                                            <p:txEl>
                                              <p:pRg st="2" end="2"/>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48">
                                            <p:txEl>
                                              <p:pRg st="3" end="3"/>
                                            </p:txEl>
                                          </p:spTgt>
                                        </p:tgtEl>
                                        <p:attrNameLst>
                                          <p:attrName>style.visibility</p:attrName>
                                        </p:attrNameLst>
                                      </p:cBhvr>
                                      <p:to>
                                        <p:strVal val="visible"/>
                                      </p:to>
                                    </p:set>
                                    <p:animEffect transition="in" filter="randombar(horizontal)">
                                      <p:cBhvr>
                                        <p:cTn id="38" dur="500"/>
                                        <p:tgtEl>
                                          <p:spTgt spid="48">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8">
                                            <p:txEl>
                                              <p:pRg st="4" end="4"/>
                                            </p:txEl>
                                          </p:spTgt>
                                        </p:tgtEl>
                                        <p:attrNameLst>
                                          <p:attrName>style.visibility</p:attrName>
                                        </p:attrNameLst>
                                      </p:cBhvr>
                                      <p:to>
                                        <p:strVal val="visible"/>
                                      </p:to>
                                    </p:set>
                                    <p:animEffect transition="in" filter="randombar(horizontal)">
                                      <p:cBhvr>
                                        <p:cTn id="43" dur="500"/>
                                        <p:tgtEl>
                                          <p:spTgt spid="48">
                                            <p:txEl>
                                              <p:pRg st="4" end="4"/>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8">
                                            <p:txEl>
                                              <p:pRg st="5" end="5"/>
                                            </p:txEl>
                                          </p:spTgt>
                                        </p:tgtEl>
                                        <p:attrNameLst>
                                          <p:attrName>style.visibility</p:attrName>
                                        </p:attrNameLst>
                                      </p:cBhvr>
                                      <p:to>
                                        <p:strVal val="visible"/>
                                      </p:to>
                                    </p:set>
                                    <p:animEffect transition="in" filter="randombar(horizontal)">
                                      <p:cBhvr>
                                        <p:cTn id="48" dur="500"/>
                                        <p:tgtEl>
                                          <p:spTgt spid="48">
                                            <p:txEl>
                                              <p:pRg st="5" end="5"/>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9">
                                            <p:txEl>
                                              <p:pRg st="0" end="0"/>
                                            </p:txEl>
                                          </p:spTgt>
                                        </p:tgtEl>
                                        <p:attrNameLst>
                                          <p:attrName>style.visibility</p:attrName>
                                        </p:attrNameLst>
                                      </p:cBhvr>
                                      <p:to>
                                        <p:strVal val="visible"/>
                                      </p:to>
                                    </p:set>
                                    <p:animEffect transition="in" filter="randombar(horizontal)">
                                      <p:cBhvr>
                                        <p:cTn id="53" dur="500"/>
                                        <p:tgtEl>
                                          <p:spTgt spid="4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P spid="47" grpId="0" build="p" autoUpdateAnimBg="0"/>
      <p:bldP spid="48" grpId="0" build="p" autoUpdateAnimBg="0"/>
      <p:bldP spid="4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2A04BC-DC8B-3E49-8EAD-C748AA7B5637}"/>
              </a:ext>
            </a:extLst>
          </p:cNvPr>
          <p:cNvGrpSpPr/>
          <p:nvPr/>
        </p:nvGrpSpPr>
        <p:grpSpPr>
          <a:xfrm>
            <a:off x="-23327" y="0"/>
            <a:ext cx="9144000" cy="6015789"/>
            <a:chOff x="-23327" y="0"/>
            <a:chExt cx="9144000" cy="6015789"/>
          </a:xfrm>
        </p:grpSpPr>
        <p:pic>
          <p:nvPicPr>
            <p:cNvPr id="7" name="Picture 6">
              <a:extLst>
                <a:ext uri="{FF2B5EF4-FFF2-40B4-BE49-F238E27FC236}">
                  <a16:creationId xmlns:a16="http://schemas.microsoft.com/office/drawing/2014/main" id="{4314438C-BC6B-7843-A639-897FD2A4888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327" y="0"/>
              <a:ext cx="9144000" cy="6015789"/>
            </a:xfrm>
            <a:prstGeom prst="rect">
              <a:avLst/>
            </a:prstGeom>
          </p:spPr>
        </p:pic>
        <p:sp>
          <p:nvSpPr>
            <p:cNvPr id="8" name="Rectangle 7">
              <a:extLst>
                <a:ext uri="{FF2B5EF4-FFF2-40B4-BE49-F238E27FC236}">
                  <a16:creationId xmlns:a16="http://schemas.microsoft.com/office/drawing/2014/main" id="{E09A7106-B02E-844F-8397-68B054EC403F}"/>
                </a:ext>
              </a:extLst>
            </p:cNvPr>
            <p:cNvSpPr/>
            <p:nvPr/>
          </p:nvSpPr>
          <p:spPr bwMode="auto">
            <a:xfrm>
              <a:off x="8028384" y="5373216"/>
              <a:ext cx="1008112" cy="642573"/>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2771799" y="6065474"/>
            <a:ext cx="6354771"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7384"/>
            <a:ext cx="9144000" cy="2304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unity is only as strong as our </a:t>
            </a:r>
            <a:r>
              <a:rPr kumimoji="0" lang="en-US" sz="4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trust</a:t>
            </a: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in Christ as our foundation. </a:t>
            </a:r>
          </a:p>
        </p:txBody>
      </p:sp>
      <p:sp>
        <p:nvSpPr>
          <p:cNvPr id="5" name="Rectangle 2"/>
          <p:cNvSpPr txBox="1">
            <a:spLocks noChangeArrowheads="1"/>
          </p:cNvSpPr>
          <p:nvPr/>
        </p:nvSpPr>
        <p:spPr bwMode="auto">
          <a:xfrm>
            <a:off x="3623549" y="5157192"/>
            <a:ext cx="465127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Kings</a:t>
            </a:r>
          </a:p>
        </p:txBody>
      </p:sp>
    </p:spTree>
    <p:extLst>
      <p:ext uri="{BB962C8B-B14F-4D97-AF65-F5344CB8AC3E}">
        <p14:creationId xmlns:p14="http://schemas.microsoft.com/office/powerpoint/2010/main" val="219694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94209" name="Title 1"/>
          <p:cNvSpPr>
            <a:spLocks noGrp="1"/>
          </p:cNvSpPr>
          <p:nvPr>
            <p:ph type="title"/>
          </p:nvPr>
        </p:nvSpPr>
        <p:spPr>
          <a:xfrm>
            <a:off x="0" y="-841376"/>
            <a:ext cx="7740650" cy="841376"/>
          </a:xfrm>
        </p:spPr>
        <p:txBody>
          <a:bodyPr/>
          <a:lstStyle/>
          <a:p>
            <a:r>
              <a:rPr lang="en-US" sz="3600" b="1" dirty="0">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3420848" y="3573016"/>
            <a:ext cx="5688632" cy="33079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b="1" baseline="30000" dirty="0">
                <a:solidFill>
                  <a:srgbClr val="FFFFFF"/>
                </a:solidFill>
                <a:effectLst>
                  <a:glow rad="228600">
                    <a:srgbClr val="000000"/>
                  </a:glow>
                </a:effectLst>
              </a:rPr>
              <a:t>19</a:t>
            </a:r>
            <a:r>
              <a:rPr lang="en-SG" sz="2800" b="1" dirty="0">
                <a:solidFill>
                  <a:srgbClr val="FFFFFF"/>
                </a:solidFill>
                <a:effectLst>
                  <a:glow rad="228600">
                    <a:srgbClr val="000000"/>
                  </a:glow>
                </a:effectLst>
              </a:rPr>
              <a:t>He must always keep that copy with him and read it daily as long as he lives. That way he will learn to fear the L</a:t>
            </a:r>
            <a:r>
              <a:rPr lang="en-SG" sz="2400" b="1" dirty="0">
                <a:solidFill>
                  <a:srgbClr val="FFFFFF"/>
                </a:solidFill>
                <a:effectLst>
                  <a:glow rad="228600">
                    <a:srgbClr val="000000"/>
                  </a:glow>
                </a:effectLst>
              </a:rPr>
              <a:t>ORD</a:t>
            </a:r>
            <a:r>
              <a:rPr lang="en-SG" sz="2800" b="1" dirty="0">
                <a:solidFill>
                  <a:srgbClr val="FFFFFF"/>
                </a:solidFill>
                <a:effectLst>
                  <a:glow rad="228600">
                    <a:srgbClr val="000000"/>
                  </a:glow>
                </a:effectLst>
              </a:rPr>
              <a:t> his God by obeying all the terms of these instructions and decrees" </a:t>
            </a:r>
            <a:br>
              <a:rPr lang="en-SG" sz="2800" b="1" dirty="0">
                <a:solidFill>
                  <a:srgbClr val="FFFFFF"/>
                </a:solidFill>
                <a:effectLst>
                  <a:glow rad="228600">
                    <a:srgbClr val="000000"/>
                  </a:glow>
                </a:effectLst>
              </a:rPr>
            </a:br>
            <a:r>
              <a:rPr lang="en-SG" sz="2800" b="1" dirty="0">
                <a:solidFill>
                  <a:srgbClr val="FFFFFF"/>
                </a:solidFill>
                <a:effectLst>
                  <a:glow rad="228600">
                    <a:srgbClr val="000000"/>
                  </a:glow>
                </a:effectLst>
              </a:rPr>
              <a:t>(Deut. 17:18-19 </a:t>
            </a:r>
            <a:r>
              <a:rPr lang="en-SG" sz="2400" b="1" dirty="0">
                <a:solidFill>
                  <a:srgbClr val="FFFFFF"/>
                </a:solidFill>
                <a:effectLst>
                  <a:glow rad="228600">
                    <a:srgbClr val="000000"/>
                  </a:glow>
                </a:effectLst>
              </a:rPr>
              <a:t>NLT</a:t>
            </a:r>
            <a:r>
              <a:rPr lang="en-SG" sz="28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
        <p:nvSpPr>
          <p:cNvPr id="6" name="Title 1"/>
          <p:cNvSpPr txBox="1">
            <a:spLocks/>
          </p:cNvSpPr>
          <p:nvPr/>
        </p:nvSpPr>
        <p:spPr bwMode="auto">
          <a:xfrm>
            <a:off x="-27128" y="0"/>
            <a:ext cx="4743144" cy="29249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b="1" dirty="0">
                <a:solidFill>
                  <a:srgbClr val="FFFFFF"/>
                </a:solidFill>
                <a:effectLst>
                  <a:glow rad="228600">
                    <a:srgbClr val="000000"/>
                  </a:glow>
                </a:effectLst>
              </a:rPr>
              <a:t>"When he sits on the throne as king, he must copy for himself this body of instruction on a scroll in the presence of the Levitical priests.</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27159931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19672" y="2348880"/>
            <a:ext cx="5715000" cy="3810000"/>
          </a:xfrm>
          <a:prstGeom prst="rect">
            <a:avLst/>
          </a:prstGeom>
        </p:spPr>
      </p:pic>
      <p:sp>
        <p:nvSpPr>
          <p:cNvPr id="95233"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0" y="836712"/>
            <a:ext cx="9144000" cy="1944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b="1" dirty="0">
                <a:solidFill>
                  <a:srgbClr val="FFFFFF"/>
                </a:solidFill>
                <a:effectLst>
                  <a:glow rad="228600">
                    <a:srgbClr val="000000"/>
                  </a:glow>
                </a:effectLst>
              </a:rPr>
              <a:t>"This regular reading will prevent him from becoming proud and acting as if he is above his fellow citizens. It will also prevent him from turning away from these commands in the smallest way"</a:t>
            </a:r>
            <a:endParaRPr lang="en-US" sz="2800" b="1" dirty="0">
              <a:solidFill>
                <a:srgbClr val="FFFFFF"/>
              </a:solidFill>
              <a:effectLst>
                <a:glow rad="228600">
                  <a:srgbClr val="000000"/>
                </a:glow>
              </a:effectLst>
            </a:endParaRPr>
          </a:p>
        </p:txBody>
      </p:sp>
      <p:sp>
        <p:nvSpPr>
          <p:cNvPr id="5" name="Title 1"/>
          <p:cNvSpPr txBox="1">
            <a:spLocks/>
          </p:cNvSpPr>
          <p:nvPr/>
        </p:nvSpPr>
        <p:spPr bwMode="auto">
          <a:xfrm>
            <a:off x="0" y="5517232"/>
            <a:ext cx="9144000" cy="1268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b="1" dirty="0">
                <a:solidFill>
                  <a:srgbClr val="FFFFFF"/>
                </a:solidFill>
                <a:effectLst>
                  <a:glow rad="228600">
                    <a:srgbClr val="000000"/>
                  </a:glow>
                </a:effectLst>
              </a:rPr>
              <a:t>"And it will ensure that he and his descendants will reign for many generations in Israel" </a:t>
            </a:r>
            <a:br>
              <a:rPr lang="en-SG" sz="2800" b="1" dirty="0">
                <a:solidFill>
                  <a:srgbClr val="FFFFFF"/>
                </a:solidFill>
                <a:effectLst>
                  <a:glow rad="228600">
                    <a:srgbClr val="000000"/>
                  </a:glow>
                </a:effectLst>
              </a:rPr>
            </a:br>
            <a:r>
              <a:rPr lang="en-SG" sz="2800" b="1" dirty="0">
                <a:solidFill>
                  <a:srgbClr val="FFFFFF"/>
                </a:solidFill>
                <a:effectLst>
                  <a:glow rad="228600">
                    <a:srgbClr val="000000"/>
                  </a:glow>
                </a:effectLst>
              </a:rPr>
              <a:t>(Deut. 17:20 </a:t>
            </a:r>
            <a:r>
              <a:rPr lang="en-SG" sz="2400" b="1" dirty="0">
                <a:solidFill>
                  <a:srgbClr val="FFFFFF"/>
                </a:solidFill>
                <a:effectLst>
                  <a:glow rad="228600">
                    <a:srgbClr val="000000"/>
                  </a:glow>
                </a:effectLst>
              </a:rPr>
              <a:t>NLT</a:t>
            </a:r>
            <a:r>
              <a:rPr lang="en-SG" sz="28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1554271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0" y="908720"/>
            <a:ext cx="5400600" cy="5805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b="1" dirty="0">
                <a:solidFill>
                  <a:srgbClr val="FFFFFF"/>
                </a:solidFill>
                <a:effectLst>
                  <a:glow rad="228600">
                    <a:srgbClr val="000000"/>
                  </a:glow>
                </a:effectLst>
              </a:rPr>
              <a:t>"You are about to enter the land the L</a:t>
            </a:r>
            <a:r>
              <a:rPr lang="en-SG" sz="2400" b="1" dirty="0">
                <a:solidFill>
                  <a:srgbClr val="FFFFFF"/>
                </a:solidFill>
                <a:effectLst>
                  <a:glow rad="228600">
                    <a:srgbClr val="000000"/>
                  </a:glow>
                </a:effectLst>
              </a:rPr>
              <a:t>ORD</a:t>
            </a:r>
            <a:r>
              <a:rPr lang="en-SG" sz="2800" b="1" dirty="0">
                <a:solidFill>
                  <a:srgbClr val="FFFFFF"/>
                </a:solidFill>
                <a:effectLst>
                  <a:glow rad="228600">
                    <a:srgbClr val="000000"/>
                  </a:glow>
                </a:effectLst>
              </a:rPr>
              <a:t> your God is giving you. When you take it over and settle there, you may think, </a:t>
            </a:r>
            <a:r>
              <a:rPr lang="fr-FR" sz="2800" b="1" dirty="0">
                <a:solidFill>
                  <a:srgbClr val="FFFFFF"/>
                </a:solidFill>
                <a:effectLst>
                  <a:glow rad="228600">
                    <a:srgbClr val="000000"/>
                  </a:glow>
                </a:effectLst>
              </a:rPr>
              <a:t>'</a:t>
            </a:r>
            <a:r>
              <a:rPr lang="en-SG" sz="2800" b="1" dirty="0">
                <a:solidFill>
                  <a:srgbClr val="FFFFFF"/>
                </a:solidFill>
                <a:effectLst>
                  <a:glow rad="228600">
                    <a:srgbClr val="000000"/>
                  </a:glow>
                </a:effectLst>
              </a:rPr>
              <a:t>We should select a king to rule over us like the other nations around us.</a:t>
            </a:r>
            <a:r>
              <a:rPr lang="fr-FR" sz="2800" b="1" dirty="0">
                <a:solidFill>
                  <a:srgbClr val="FFFFFF"/>
                </a:solidFill>
                <a:effectLst>
                  <a:glow rad="228600">
                    <a:srgbClr val="000000"/>
                  </a:glow>
                </a:effectLst>
              </a:rPr>
              <a:t>'</a:t>
            </a:r>
            <a:r>
              <a:rPr lang="en-SG" sz="2800" b="1" dirty="0">
                <a:solidFill>
                  <a:srgbClr val="FFFFFF"/>
                </a:solidFill>
                <a:effectLst>
                  <a:glow rad="228600">
                    <a:srgbClr val="000000"/>
                  </a:glow>
                </a:effectLst>
              </a:rPr>
              <a:t>  </a:t>
            </a:r>
            <a:r>
              <a:rPr lang="en-SG" sz="2800" b="1" baseline="30000" dirty="0">
                <a:solidFill>
                  <a:srgbClr val="FFFFFF"/>
                </a:solidFill>
                <a:effectLst>
                  <a:glow rad="228600">
                    <a:srgbClr val="000000"/>
                  </a:glow>
                </a:effectLst>
              </a:rPr>
              <a:t>15</a:t>
            </a:r>
            <a:r>
              <a:rPr lang="en-SG" sz="2800" b="1" dirty="0">
                <a:solidFill>
                  <a:srgbClr val="FFFFFF"/>
                </a:solidFill>
                <a:effectLst>
                  <a:glow rad="228600">
                    <a:srgbClr val="000000"/>
                  </a:glow>
                </a:effectLst>
              </a:rPr>
              <a:t> If this happens, be sure to select as king the man the L</a:t>
            </a:r>
            <a:r>
              <a:rPr lang="en-SG" sz="2400" b="1" dirty="0">
                <a:solidFill>
                  <a:srgbClr val="FFFFFF"/>
                </a:solidFill>
                <a:effectLst>
                  <a:glow rad="228600">
                    <a:srgbClr val="000000"/>
                  </a:glow>
                </a:effectLst>
              </a:rPr>
              <a:t>ORD</a:t>
            </a:r>
            <a:r>
              <a:rPr lang="en-SG" sz="2800" b="1" dirty="0">
                <a:solidFill>
                  <a:srgbClr val="FFFFFF"/>
                </a:solidFill>
                <a:effectLst>
                  <a:glow rad="228600">
                    <a:srgbClr val="000000"/>
                  </a:glow>
                </a:effectLst>
              </a:rPr>
              <a:t> your God chooses. You must appoint a fellow Israelite; he may not be a foreigner" </a:t>
            </a:r>
            <a:br>
              <a:rPr lang="en-SG" sz="2800" b="1" dirty="0">
                <a:solidFill>
                  <a:srgbClr val="FFFFFF"/>
                </a:solidFill>
                <a:effectLst>
                  <a:glow rad="228600">
                    <a:srgbClr val="000000"/>
                  </a:glow>
                </a:effectLst>
              </a:rPr>
            </a:br>
            <a:r>
              <a:rPr lang="en-SG" sz="2800" b="1" dirty="0">
                <a:solidFill>
                  <a:srgbClr val="FFFFFF"/>
                </a:solidFill>
                <a:effectLst>
                  <a:glow rad="228600">
                    <a:srgbClr val="000000"/>
                  </a:glow>
                </a:effectLst>
              </a:rPr>
              <a:t>(Deut. 17:14-15 </a:t>
            </a:r>
            <a:r>
              <a:rPr lang="en-SG" sz="2400" b="1" dirty="0">
                <a:solidFill>
                  <a:srgbClr val="FFFFFF"/>
                </a:solidFill>
                <a:effectLst>
                  <a:glow rad="228600">
                    <a:srgbClr val="000000"/>
                  </a:glow>
                </a:effectLst>
              </a:rPr>
              <a:t>NLT</a:t>
            </a:r>
            <a:r>
              <a:rPr lang="en-SG" sz="28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pic>
        <p:nvPicPr>
          <p:cNvPr id="2" name="Picture 1"/>
          <p:cNvPicPr>
            <a:picLocks noChangeAspect="1"/>
          </p:cNvPicPr>
          <p:nvPr/>
        </p:nvPicPr>
        <p:blipFill>
          <a:blip r:embed="rId2"/>
          <a:stretch>
            <a:fillRect/>
          </a:stretch>
        </p:blipFill>
        <p:spPr>
          <a:xfrm>
            <a:off x="5470539" y="1340768"/>
            <a:ext cx="3390613" cy="3744416"/>
          </a:xfrm>
          <a:prstGeom prst="rect">
            <a:avLst/>
          </a:prstGeom>
        </p:spPr>
      </p:pic>
    </p:spTree>
    <p:extLst>
      <p:ext uri="{BB962C8B-B14F-4D97-AF65-F5344CB8AC3E}">
        <p14:creationId xmlns:p14="http://schemas.microsoft.com/office/powerpoint/2010/main" val="1509862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10</a:t>
            </a:r>
          </a:p>
        </p:txBody>
      </p:sp>
    </p:spTree>
    <p:extLst>
      <p:ext uri="{BB962C8B-B14F-4D97-AF65-F5344CB8AC3E}">
        <p14:creationId xmlns:p14="http://schemas.microsoft.com/office/powerpoint/2010/main" val="8733205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771800" y="5517232"/>
            <a:ext cx="6190456" cy="963538"/>
          </a:xfrm>
        </p:spPr>
        <p:txBody>
          <a:bodyPr/>
          <a:lstStyle/>
          <a:p>
            <a:pPr>
              <a:defRPr/>
            </a:pPr>
            <a:r>
              <a:rPr lang="en-US" b="1" dirty="0">
                <a:effectLst>
                  <a:glow rad="101600">
                    <a:srgbClr val="000000">
                      <a:alpha val="75000"/>
                    </a:srgbClr>
                  </a:glow>
                </a:effectLst>
              </a:rPr>
              <a:t>The Queen of Sheba</a:t>
            </a:r>
          </a:p>
        </p:txBody>
      </p:sp>
      <p:sp>
        <p:nvSpPr>
          <p:cNvPr id="4" name="Subtitle 2"/>
          <p:cNvSpPr txBox="1">
            <a:spLocks/>
          </p:cNvSpPr>
          <p:nvPr/>
        </p:nvSpPr>
        <p:spPr bwMode="auto">
          <a:xfrm>
            <a:off x="323528" y="260648"/>
            <a:ext cx="6400800" cy="3168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a:defRPr/>
            </a:pPr>
            <a:r>
              <a:rPr lang="en-US" b="1" dirty="0">
                <a:effectLst>
                  <a:glow rad="254000">
                    <a:srgbClr val="000000">
                      <a:alpha val="75000"/>
                    </a:srgbClr>
                  </a:glow>
                </a:effectLst>
              </a:rPr>
              <a:t>1 Kings 10:1    When the queen of Sheba heard of Solomon</a:t>
            </a:r>
            <a:r>
              <a:rPr lang="fr-FR" b="1" dirty="0">
                <a:effectLst>
                  <a:glow rad="254000">
                    <a:srgbClr val="000000">
                      <a:alpha val="75000"/>
                    </a:srgbClr>
                  </a:glow>
                </a:effectLst>
              </a:rPr>
              <a:t>'</a:t>
            </a:r>
            <a:r>
              <a:rPr lang="en-US" b="1" dirty="0">
                <a:effectLst>
                  <a:glow rad="254000">
                    <a:srgbClr val="000000">
                      <a:alpha val="75000"/>
                    </a:srgbClr>
                  </a:glow>
                </a:effectLst>
              </a:rPr>
              <a:t>s fame, which brought honor to the name of the L</a:t>
            </a:r>
            <a:r>
              <a:rPr lang="en-US" sz="2800" b="1" dirty="0">
                <a:effectLst>
                  <a:glow rad="254000">
                    <a:srgbClr val="000000">
                      <a:alpha val="75000"/>
                    </a:srgbClr>
                  </a:glow>
                </a:effectLst>
              </a:rPr>
              <a:t>ORD</a:t>
            </a:r>
            <a:r>
              <a:rPr lang="en-US" b="1" dirty="0">
                <a:effectLst>
                  <a:glow rad="254000">
                    <a:srgbClr val="000000">
                      <a:alpha val="75000"/>
                    </a:srgbClr>
                  </a:glow>
                </a:effectLst>
              </a:rPr>
              <a:t>, she came to test him with hard questions.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30788"/>
            <a:ext cx="9144000" cy="6398612"/>
          </a:xfrm>
          <a:prstGeom prst="rect">
            <a:avLst/>
          </a:prstGeom>
        </p:spPr>
      </p:pic>
      <p:pic>
        <p:nvPicPr>
          <p:cNvPr id="2" name="Picture 1"/>
          <p:cNvPicPr>
            <a:picLocks noChangeAspect="1"/>
          </p:cNvPicPr>
          <p:nvPr/>
        </p:nvPicPr>
        <p:blipFill>
          <a:blip r:embed="rId3"/>
          <a:stretch>
            <a:fillRect/>
          </a:stretch>
        </p:blipFill>
        <p:spPr>
          <a:xfrm>
            <a:off x="4860032" y="0"/>
            <a:ext cx="4287912" cy="2883621"/>
          </a:xfrm>
          <a:prstGeom prst="rect">
            <a:avLst/>
          </a:prstGeom>
        </p:spPr>
      </p:pic>
      <p:sp>
        <p:nvSpPr>
          <p:cNvPr id="93185" name="Title 1"/>
          <p:cNvSpPr>
            <a:spLocks noGrp="1"/>
          </p:cNvSpPr>
          <p:nvPr>
            <p:ph type="title"/>
          </p:nvPr>
        </p:nvSpPr>
        <p:spPr>
          <a:xfrm>
            <a:off x="0" y="-4763"/>
            <a:ext cx="7740650" cy="841376"/>
          </a:xfrm>
          <a:noFill/>
          <a:ln>
            <a:noFill/>
          </a:ln>
        </p:spPr>
        <p:txBody>
          <a:bodyPr anchor="ctr"/>
          <a:lstStyle/>
          <a:p>
            <a:r>
              <a:rPr lang="en-US" sz="3600" b="1" kern="1200">
                <a:solidFill>
                  <a:srgbClr val="FFFFFF"/>
                </a:solidFill>
                <a:effectLst>
                  <a:glow rad="228600">
                    <a:schemeClr val="tx1"/>
                  </a:glow>
                </a:effectLst>
              </a:rPr>
              <a:t>Warnings for Kings (1400 BC)</a:t>
            </a:r>
          </a:p>
        </p:txBody>
      </p:sp>
      <p:sp>
        <p:nvSpPr>
          <p:cNvPr id="3" name="Title 1"/>
          <p:cNvSpPr txBox="1">
            <a:spLocks/>
          </p:cNvSpPr>
          <p:nvPr/>
        </p:nvSpPr>
        <p:spPr bwMode="auto">
          <a:xfrm>
            <a:off x="395536" y="980728"/>
            <a:ext cx="3312368" cy="51125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b="1" dirty="0">
                <a:solidFill>
                  <a:srgbClr val="FFFFFF"/>
                </a:solidFill>
                <a:effectLst>
                  <a:glow rad="228600">
                    <a:srgbClr val="000000"/>
                  </a:glow>
                </a:effectLst>
              </a:rPr>
              <a:t>"And he must not accumulate large amounts of wealth in silver and gold for himself" </a:t>
            </a:r>
            <a:br>
              <a:rPr lang="en-SG" sz="2800" b="1" dirty="0">
                <a:solidFill>
                  <a:srgbClr val="FFFFFF"/>
                </a:solidFill>
                <a:effectLst>
                  <a:glow rad="228600">
                    <a:srgbClr val="000000"/>
                  </a:glow>
                </a:effectLst>
              </a:rPr>
            </a:br>
            <a:r>
              <a:rPr lang="en-SG" sz="2800" b="1" dirty="0">
                <a:solidFill>
                  <a:srgbClr val="FFFFFF"/>
                </a:solidFill>
                <a:effectLst>
                  <a:glow rad="228600">
                    <a:srgbClr val="000000"/>
                  </a:glow>
                </a:effectLst>
              </a:rPr>
              <a:t>(Deut. 17:17b </a:t>
            </a:r>
            <a:r>
              <a:rPr lang="en-SG" sz="2400" b="1" dirty="0">
                <a:solidFill>
                  <a:srgbClr val="FFFFFF"/>
                </a:solidFill>
                <a:effectLst>
                  <a:glow rad="228600">
                    <a:srgbClr val="000000"/>
                  </a:glow>
                </a:effectLst>
              </a:rPr>
              <a:t>NLT</a:t>
            </a:r>
            <a:r>
              <a:rPr lang="en-SG" sz="28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spTree>
    <p:extLst>
      <p:ext uri="{BB962C8B-B14F-4D97-AF65-F5344CB8AC3E}">
        <p14:creationId xmlns:p14="http://schemas.microsoft.com/office/powerpoint/2010/main" val="1481292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179512" y="1268760"/>
            <a:ext cx="3888432" cy="4968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SG" sz="2800" b="1" dirty="0">
                <a:solidFill>
                  <a:srgbClr val="FFFFFF"/>
                </a:solidFill>
                <a:effectLst>
                  <a:glow rad="228600">
                    <a:srgbClr val="000000"/>
                  </a:glow>
                </a:effectLst>
              </a:rPr>
              <a:t>"The king must not build up a large stable of horses for himself or send his people to Egypt to buy horses, for the L</a:t>
            </a:r>
            <a:r>
              <a:rPr lang="en-SG" sz="2400" b="1" dirty="0">
                <a:solidFill>
                  <a:srgbClr val="FFFFFF"/>
                </a:solidFill>
                <a:effectLst>
                  <a:glow rad="228600">
                    <a:srgbClr val="000000"/>
                  </a:glow>
                </a:effectLst>
              </a:rPr>
              <a:t>ORD</a:t>
            </a:r>
            <a:r>
              <a:rPr lang="en-SG" sz="2800" b="1" dirty="0">
                <a:solidFill>
                  <a:srgbClr val="FFFFFF"/>
                </a:solidFill>
                <a:effectLst>
                  <a:glow rad="228600">
                    <a:srgbClr val="000000"/>
                  </a:glow>
                </a:effectLst>
              </a:rPr>
              <a:t> has told you, </a:t>
            </a:r>
            <a:r>
              <a:rPr lang="fr-FR" sz="2800" b="1" dirty="0">
                <a:solidFill>
                  <a:srgbClr val="FFFFFF"/>
                </a:solidFill>
                <a:effectLst>
                  <a:glow rad="228600">
                    <a:srgbClr val="000000"/>
                  </a:glow>
                </a:effectLst>
              </a:rPr>
              <a:t>'</a:t>
            </a:r>
            <a:r>
              <a:rPr lang="en-SG" sz="2800" b="1" dirty="0">
                <a:solidFill>
                  <a:srgbClr val="FFFFFF"/>
                </a:solidFill>
                <a:effectLst>
                  <a:glow rad="228600">
                    <a:srgbClr val="000000"/>
                  </a:glow>
                </a:effectLst>
              </a:rPr>
              <a:t>You must never return to Egypt</a:t>
            </a:r>
            <a:r>
              <a:rPr lang="fr-FR" sz="2800" b="1" dirty="0">
                <a:solidFill>
                  <a:srgbClr val="FFFFFF"/>
                </a:solidFill>
                <a:effectLst>
                  <a:glow rad="228600">
                    <a:srgbClr val="000000"/>
                  </a:glow>
                </a:effectLst>
              </a:rPr>
              <a:t>'"</a:t>
            </a:r>
            <a:r>
              <a:rPr lang="en-SG" sz="2800" b="1" dirty="0">
                <a:solidFill>
                  <a:srgbClr val="FFFFFF"/>
                </a:solidFill>
                <a:effectLst>
                  <a:glow rad="228600">
                    <a:srgbClr val="000000"/>
                  </a:glow>
                </a:effectLst>
              </a:rPr>
              <a:t> </a:t>
            </a:r>
            <a:br>
              <a:rPr lang="en-SG" sz="2800" b="1" dirty="0">
                <a:solidFill>
                  <a:srgbClr val="FFFFFF"/>
                </a:solidFill>
                <a:effectLst>
                  <a:glow rad="228600">
                    <a:srgbClr val="000000"/>
                  </a:glow>
                </a:effectLst>
              </a:rPr>
            </a:br>
            <a:r>
              <a:rPr lang="en-SG" sz="2800" b="1" dirty="0">
                <a:solidFill>
                  <a:srgbClr val="FFFFFF"/>
                </a:solidFill>
                <a:effectLst>
                  <a:glow rad="228600">
                    <a:srgbClr val="000000"/>
                  </a:glow>
                </a:effectLst>
              </a:rPr>
              <a:t>(Deut. 17:16 </a:t>
            </a:r>
            <a:r>
              <a:rPr lang="en-SG" sz="2400" b="1" dirty="0">
                <a:solidFill>
                  <a:srgbClr val="FFFFFF"/>
                </a:solidFill>
                <a:effectLst>
                  <a:glow rad="228600">
                    <a:srgbClr val="000000"/>
                  </a:glow>
                </a:effectLst>
              </a:rPr>
              <a:t>NLT</a:t>
            </a:r>
            <a:r>
              <a:rPr lang="en-SG" sz="2800" b="1" dirty="0">
                <a:solidFill>
                  <a:srgbClr val="FFFFFF"/>
                </a:solidFill>
                <a:effectLst>
                  <a:glow rad="228600">
                    <a:srgbClr val="000000"/>
                  </a:glow>
                </a:effectLst>
              </a:rPr>
              <a:t>).</a:t>
            </a:r>
            <a:endParaRPr lang="en-US" sz="2800" b="1" dirty="0">
              <a:solidFill>
                <a:srgbClr val="FFFFFF"/>
              </a:solidFill>
              <a:effectLst>
                <a:glow rad="228600">
                  <a:srgbClr val="000000"/>
                </a:glow>
              </a:effectLst>
            </a:endParaRPr>
          </a:p>
        </p:txBody>
      </p:sp>
      <p:pic>
        <p:nvPicPr>
          <p:cNvPr id="2" name="Picture 1"/>
          <p:cNvPicPr>
            <a:picLocks noChangeAspect="1"/>
          </p:cNvPicPr>
          <p:nvPr/>
        </p:nvPicPr>
        <p:blipFill>
          <a:blip r:embed="rId2"/>
          <a:stretch>
            <a:fillRect/>
          </a:stretch>
        </p:blipFill>
        <p:spPr>
          <a:xfrm>
            <a:off x="4025900" y="1052736"/>
            <a:ext cx="5118100" cy="5130800"/>
          </a:xfrm>
          <a:prstGeom prst="rect">
            <a:avLst/>
          </a:prstGeom>
        </p:spPr>
      </p:pic>
    </p:spTree>
    <p:extLst>
      <p:ext uri="{BB962C8B-B14F-4D97-AF65-F5344CB8AC3E}">
        <p14:creationId xmlns:p14="http://schemas.microsoft.com/office/powerpoint/2010/main" val="9624200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11</a:t>
            </a:r>
          </a:p>
        </p:txBody>
      </p:sp>
    </p:spTree>
    <p:extLst>
      <p:ext uri="{BB962C8B-B14F-4D97-AF65-F5344CB8AC3E}">
        <p14:creationId xmlns:p14="http://schemas.microsoft.com/office/powerpoint/2010/main" val="16760019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83111"/>
            <a:ext cx="9144000" cy="5989319"/>
          </a:xfrm>
          <a:prstGeom prst="rect">
            <a:avLst/>
          </a:prstGeom>
        </p:spPr>
      </p:pic>
      <p:sp>
        <p:nvSpPr>
          <p:cNvPr id="92161" name="Title 1"/>
          <p:cNvSpPr>
            <a:spLocks noGrp="1"/>
          </p:cNvSpPr>
          <p:nvPr>
            <p:ph type="title"/>
          </p:nvPr>
        </p:nvSpPr>
        <p:spPr>
          <a:xfrm>
            <a:off x="0" y="-4763"/>
            <a:ext cx="7740650" cy="841376"/>
          </a:xfrm>
        </p:spPr>
        <p:txBody>
          <a:bodyPr/>
          <a:lstStyle/>
          <a:p>
            <a:r>
              <a:rPr lang="en-US" sz="3600" b="1">
                <a:solidFill>
                  <a:srgbClr val="FFFFFF"/>
                </a:solidFill>
                <a:latin typeface="Arial" charset="0"/>
                <a:ea typeface="ＭＳ Ｐゴシック" charset="0"/>
              </a:rPr>
              <a:t>Warnings for Kings (1400 BC)</a:t>
            </a:r>
          </a:p>
        </p:txBody>
      </p:sp>
      <p:sp>
        <p:nvSpPr>
          <p:cNvPr id="3" name="Title 1"/>
          <p:cNvSpPr txBox="1">
            <a:spLocks/>
          </p:cNvSpPr>
          <p:nvPr/>
        </p:nvSpPr>
        <p:spPr bwMode="auto">
          <a:xfrm>
            <a:off x="0" y="5517232"/>
            <a:ext cx="9144000"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eaLnBrk="0" hangingPunct="0">
              <a:defRPr>
                <a:solidFill>
                  <a:srgbClr val="FFFFFF"/>
                </a:solidFill>
                <a:effectLst>
                  <a:glow rad="228600">
                    <a:schemeClr val="tx1"/>
                  </a:glow>
                </a:effectLst>
                <a:latin typeface="Arial"/>
                <a:ea typeface="ＭＳ Ｐゴシック" pitchFamily="-112" charset="-128"/>
                <a:cs typeface="Arial"/>
              </a:defRPr>
            </a:lvl1pPr>
            <a:lvl2pPr eaLnBrk="0" hangingPunct="0">
              <a:defRPr sz="4400">
                <a:solidFill>
                  <a:schemeClr val="tx2"/>
                </a:solidFill>
                <a:latin typeface="Arial" charset="0"/>
                <a:ea typeface="ＭＳ Ｐゴシック" pitchFamily="-112" charset="-128"/>
                <a:cs typeface="ＭＳ Ｐゴシック" pitchFamily="-112" charset="-128"/>
              </a:defRPr>
            </a:lvl2pPr>
            <a:lvl3pPr eaLnBrk="0" hangingPunct="0">
              <a:defRPr sz="4400">
                <a:solidFill>
                  <a:schemeClr val="tx2"/>
                </a:solidFill>
                <a:latin typeface="Arial" charset="0"/>
                <a:ea typeface="ＭＳ Ｐゴシック" pitchFamily="-112" charset="-128"/>
                <a:cs typeface="ＭＳ Ｐゴシック" pitchFamily="-112" charset="-128"/>
              </a:defRPr>
            </a:lvl3pPr>
            <a:lvl4pPr eaLnBrk="0" hangingPunct="0">
              <a:defRPr sz="4400">
                <a:solidFill>
                  <a:schemeClr val="tx2"/>
                </a:solidFill>
                <a:latin typeface="Arial" charset="0"/>
                <a:ea typeface="ＭＳ Ｐゴシック" pitchFamily="-112" charset="-128"/>
                <a:cs typeface="ＭＳ Ｐゴシック" pitchFamily="-112" charset="-128"/>
              </a:defRPr>
            </a:lvl4pPr>
            <a:lvl5pPr eaLnBrk="0" hangingPunct="0">
              <a:defRPr sz="4400">
                <a:solidFill>
                  <a:schemeClr val="tx2"/>
                </a:solidFill>
                <a:latin typeface="Arial"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12" charset="0"/>
              </a:defRPr>
            </a:lvl6pPr>
            <a:lvl7pPr marL="914400" algn="ctr" fontAlgn="base">
              <a:spcBef>
                <a:spcPct val="0"/>
              </a:spcBef>
              <a:spcAft>
                <a:spcPct val="0"/>
              </a:spcAft>
              <a:defRPr sz="4400">
                <a:solidFill>
                  <a:schemeClr val="tx2"/>
                </a:solidFill>
                <a:latin typeface="Times New Roman" pitchFamily="-112" charset="0"/>
              </a:defRPr>
            </a:lvl7pPr>
            <a:lvl8pPr marL="1371600" algn="ctr" fontAlgn="base">
              <a:spcBef>
                <a:spcPct val="0"/>
              </a:spcBef>
              <a:spcAft>
                <a:spcPct val="0"/>
              </a:spcAft>
              <a:defRPr sz="4400">
                <a:solidFill>
                  <a:schemeClr val="tx2"/>
                </a:solidFill>
                <a:latin typeface="Times New Roman" pitchFamily="-112" charset="0"/>
              </a:defRPr>
            </a:lvl8pPr>
            <a:lvl9pPr marL="1828800" algn="ctr" fontAlgn="base">
              <a:spcBef>
                <a:spcPct val="0"/>
              </a:spcBef>
              <a:spcAft>
                <a:spcPct val="0"/>
              </a:spcAft>
              <a:defRPr sz="4400">
                <a:solidFill>
                  <a:schemeClr val="tx2"/>
                </a:solidFill>
                <a:latin typeface="Times New Roman" pitchFamily="-112" charset="0"/>
              </a:defRPr>
            </a:lvl9pPr>
          </a:lstStyle>
          <a:p>
            <a:pPr algn="ctr">
              <a:spcBef>
                <a:spcPct val="0"/>
              </a:spcBef>
              <a:defRPr/>
            </a:pPr>
            <a:r>
              <a:rPr lang="en-SG" b="1" dirty="0">
                <a:effectLst>
                  <a:glow rad="228600">
                    <a:srgbClr val="000000"/>
                  </a:glow>
                </a:effectLst>
              </a:rPr>
              <a:t>"The king must not take many wives for himself, because they will turn his heart away from the L</a:t>
            </a:r>
            <a:r>
              <a:rPr lang="en-SG" sz="2400" b="1" dirty="0">
                <a:effectLst>
                  <a:glow rad="228600">
                    <a:srgbClr val="000000"/>
                  </a:glow>
                </a:effectLst>
              </a:rPr>
              <a:t>ORD</a:t>
            </a:r>
            <a:r>
              <a:rPr lang="en-SG" b="1" dirty="0">
                <a:effectLst>
                  <a:glow rad="228600">
                    <a:srgbClr val="000000"/>
                  </a:glow>
                </a:effectLst>
              </a:rPr>
              <a:t>" </a:t>
            </a:r>
            <a:br>
              <a:rPr lang="en-SG" b="1" dirty="0">
                <a:effectLst>
                  <a:glow rad="228600">
                    <a:srgbClr val="000000"/>
                  </a:glow>
                </a:effectLst>
              </a:rPr>
            </a:br>
            <a:r>
              <a:rPr lang="en-SG" b="1" dirty="0">
                <a:effectLst>
                  <a:glow rad="228600">
                    <a:srgbClr val="000000"/>
                  </a:glow>
                </a:effectLst>
              </a:rPr>
              <a:t>(Deut. 17:17a </a:t>
            </a:r>
            <a:r>
              <a:rPr lang="en-SG" sz="2400" b="1" dirty="0">
                <a:effectLst>
                  <a:glow rad="228600">
                    <a:srgbClr val="000000"/>
                  </a:glow>
                </a:effectLst>
              </a:rPr>
              <a:t>NLT</a:t>
            </a:r>
            <a:r>
              <a:rPr lang="en-SG" b="1" dirty="0">
                <a:effectLst>
                  <a:glow rad="228600">
                    <a:srgbClr val="000000"/>
                  </a:glow>
                </a:effectLst>
              </a:rPr>
              <a:t>).</a:t>
            </a:r>
            <a:endParaRPr lang="en-US" b="1" dirty="0">
              <a:effectLst>
                <a:glow rad="228600">
                  <a:srgbClr val="000000"/>
                </a:glow>
              </a:effectLst>
            </a:endParaRPr>
          </a:p>
        </p:txBody>
      </p:sp>
    </p:spTree>
    <p:extLst>
      <p:ext uri="{BB962C8B-B14F-4D97-AF65-F5344CB8AC3E}">
        <p14:creationId xmlns:p14="http://schemas.microsoft.com/office/powerpoint/2010/main" val="3902444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Title 1"/>
          <p:cNvSpPr>
            <a:spLocks noGrp="1"/>
          </p:cNvSpPr>
          <p:nvPr>
            <p:ph type="title"/>
          </p:nvPr>
        </p:nvSpPr>
        <p:spPr/>
        <p:txBody>
          <a:bodyPr/>
          <a:lstStyle/>
          <a:p>
            <a:r>
              <a:rPr lang="en-US" dirty="0">
                <a:latin typeface="Arial" charset="0"/>
                <a:ea typeface="ＭＳ Ｐゴシック" charset="0"/>
              </a:rPr>
              <a:t>Solomon</a:t>
            </a:r>
            <a:r>
              <a:rPr lang="fr-FR" dirty="0">
                <a:latin typeface="Arial" charset="0"/>
                <a:ea typeface="ＭＳ Ｐゴシック" charset="0"/>
              </a:rPr>
              <a:t>'</a:t>
            </a:r>
            <a:r>
              <a:rPr lang="en-US" dirty="0">
                <a:latin typeface="Arial" charset="0"/>
                <a:ea typeface="ＭＳ Ｐゴシック" charset="0"/>
              </a:rPr>
              <a:t>s Wives</a:t>
            </a:r>
          </a:p>
        </p:txBody>
      </p:sp>
      <p:pic>
        <p:nvPicPr>
          <p:cNvPr id="360450"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0" y="0"/>
            <a:ext cx="88773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20034" y="368300"/>
            <a:ext cx="8819455" cy="1080120"/>
          </a:xfrm>
          <a:effectLst/>
        </p:spPr>
        <p:txBody>
          <a:bodyPr/>
          <a:lstStyle/>
          <a:p>
            <a:pPr algn="r">
              <a:defRPr/>
            </a:pPr>
            <a:r>
              <a:rPr lang="en-US" sz="4800" b="1" dirty="0">
                <a:solidFill>
                  <a:srgbClr val="00237D"/>
                </a:solidFill>
                <a:effectLst>
                  <a:glow rad="127000">
                    <a:schemeClr val="bg1"/>
                  </a:glow>
                </a:effectLst>
                <a:latin typeface="Arial" charset="0"/>
                <a:ea typeface="ＭＳ Ｐゴシック" charset="0"/>
                <a:cs typeface="ＭＳ Ｐゴシック" charset="0"/>
              </a:rPr>
              <a:t>The United Kingdom</a:t>
            </a:r>
          </a:p>
        </p:txBody>
      </p:sp>
      <p:sp>
        <p:nvSpPr>
          <p:cNvPr id="5" name="Rectangle 2"/>
          <p:cNvSpPr txBox="1">
            <a:spLocks noChangeArrowheads="1"/>
          </p:cNvSpPr>
          <p:nvPr/>
        </p:nvSpPr>
        <p:spPr bwMode="auto">
          <a:xfrm>
            <a:off x="0" y="1988840"/>
            <a:ext cx="8819455"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237D"/>
                </a:solidFill>
                <a:effectLst>
                  <a:glow rad="127000">
                    <a:srgbClr val="FFFFFF"/>
                  </a:glow>
                </a:effectLst>
                <a:uLnTx/>
                <a:uFillTx/>
                <a:latin typeface="Arial" charset="0"/>
                <a:ea typeface="ＭＳ Ｐゴシック" charset="0"/>
                <a:cs typeface="ＭＳ Ｐゴシック" charset="0"/>
              </a:rPr>
              <a:t>Saul—David—Solomon</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260648"/>
            <a:ext cx="4320480" cy="6001146"/>
          </a:xfrm>
          <a:prstGeom prst="rect">
            <a:avLst/>
          </a:prstGeom>
        </p:spPr>
      </p:pic>
    </p:spTree>
    <p:extLst>
      <p:ext uri="{BB962C8B-B14F-4D97-AF65-F5344CB8AC3E}">
        <p14:creationId xmlns:p14="http://schemas.microsoft.com/office/powerpoint/2010/main" val="1066602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1 King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268413"/>
            <a:ext cx="7024688" cy="5589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4" name="Rectangle 4"/>
          <p:cNvSpPr>
            <a:spLocks noGrp="1" noChangeArrowheads="1"/>
          </p:cNvSpPr>
          <p:nvPr>
            <p:ph type="title" idx="4294967295"/>
          </p:nvPr>
        </p:nvSpPr>
        <p:spPr>
          <a:xfrm>
            <a:off x="34925" y="188913"/>
            <a:ext cx="3024188" cy="2052637"/>
          </a:xfrm>
        </p:spPr>
        <p:txBody>
          <a:bodyPr/>
          <a:lstStyle/>
          <a:p>
            <a:pPr eaLnBrk="1" hangingPunct="1"/>
            <a:r>
              <a:rPr lang="en-US" sz="3200" b="1" dirty="0">
                <a:latin typeface="Arial" charset="0"/>
                <a:ea typeface="ＭＳ Ｐゴシック" charset="0"/>
              </a:rPr>
              <a:t>Women and money turned Solomon</a:t>
            </a:r>
            <a:r>
              <a:rPr lang="fr-FR" altLang="ja-JP" sz="3200" b="1" dirty="0">
                <a:latin typeface="Arial" charset="0"/>
                <a:ea typeface="ＭＳ Ｐゴシック" charset="0"/>
              </a:rPr>
              <a:t>'</a:t>
            </a:r>
            <a:r>
              <a:rPr lang="en-US" altLang="ja-JP" sz="3200" b="1" dirty="0">
                <a:latin typeface="Arial" charset="0"/>
                <a:ea typeface="ＭＳ Ｐゴシック" charset="0"/>
              </a:rPr>
              <a:t>s heart away</a:t>
            </a:r>
            <a:endParaRPr lang="en-US" sz="3200" b="1" dirty="0">
              <a:latin typeface="Arial" charset="0"/>
              <a:ea typeface="ＭＳ Ｐゴシック" charset="0"/>
            </a:endParaRPr>
          </a:p>
        </p:txBody>
      </p:sp>
      <p:pic>
        <p:nvPicPr>
          <p:cNvPr id="36147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56275" y="188913"/>
            <a:ext cx="3167063" cy="4752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p:cTn id="7" dur="500" fill="hold"/>
                                        <p:tgtEl>
                                          <p:spTgt spid="66562"/>
                                        </p:tgtEl>
                                        <p:attrNameLst>
                                          <p:attrName>ppt_w</p:attrName>
                                        </p:attrNameLst>
                                      </p:cBhvr>
                                      <p:tavLst>
                                        <p:tav tm="0">
                                          <p:val>
                                            <p:fltVal val="0"/>
                                          </p:val>
                                        </p:tav>
                                        <p:tav tm="100000">
                                          <p:val>
                                            <p:strVal val="#ppt_w"/>
                                          </p:val>
                                        </p:tav>
                                      </p:tavLst>
                                    </p:anim>
                                    <p:anim calcmode="lin" valueType="num">
                                      <p:cBhvr>
                                        <p:cTn id="8" dur="500" fill="hold"/>
                                        <p:tgtEl>
                                          <p:spTgt spid="66562"/>
                                        </p:tgtEl>
                                        <p:attrNameLst>
                                          <p:attrName>ppt_h</p:attrName>
                                        </p:attrNameLst>
                                      </p:cBhvr>
                                      <p:tavLst>
                                        <p:tav tm="0">
                                          <p:val>
                                            <p:fltVal val="0"/>
                                          </p:val>
                                        </p:tav>
                                        <p:tav tm="100000">
                                          <p:val>
                                            <p:strVal val="#ppt_h"/>
                                          </p:val>
                                        </p:tav>
                                      </p:tavLst>
                                    </p:anim>
                                    <p:anim calcmode="lin" valueType="num">
                                      <p:cBhvr>
                                        <p:cTn id="9" dur="500" fill="hold"/>
                                        <p:tgtEl>
                                          <p:spTgt spid="66562"/>
                                        </p:tgtEl>
                                        <p:attrNameLst>
                                          <p:attrName>ppt_x</p:attrName>
                                        </p:attrNameLst>
                                      </p:cBhvr>
                                      <p:tavLst>
                                        <p:tav tm="0">
                                          <p:val>
                                            <p:fltVal val="0.5"/>
                                          </p:val>
                                        </p:tav>
                                        <p:tav tm="100000">
                                          <p:val>
                                            <p:strVal val="#ppt_x"/>
                                          </p:val>
                                        </p:tav>
                                      </p:tavLst>
                                    </p:anim>
                                    <p:anim calcmode="lin" valueType="num">
                                      <p:cBhvr>
                                        <p:cTn id="10" dur="500" fill="hold"/>
                                        <p:tgtEl>
                                          <p:spTgt spid="6656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28613"/>
            <a:ext cx="9180513" cy="7215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8" name="Rectangle 2"/>
          <p:cNvSpPr>
            <a:spLocks noGrp="1" noChangeArrowheads="1"/>
          </p:cNvSpPr>
          <p:nvPr>
            <p:ph type="title"/>
          </p:nvPr>
        </p:nvSpPr>
        <p:spPr>
          <a:solidFill>
            <a:srgbClr val="404040"/>
          </a:solidFill>
        </p:spPr>
        <p:txBody>
          <a:bodyPr/>
          <a:lstStyle/>
          <a:p>
            <a:pPr eaLnBrk="1" hangingPunct="1"/>
            <a:r>
              <a:rPr lang="en-US" sz="4000" b="1">
                <a:solidFill>
                  <a:srgbClr val="FFFFFF"/>
                </a:solidFill>
                <a:latin typeface="Arial" charset="0"/>
                <a:ea typeface="ＭＳ Ｐゴシック" charset="0"/>
              </a:rPr>
              <a:t>Decline of Solomon</a:t>
            </a:r>
            <a:br>
              <a:rPr lang="en-US" sz="4000" b="1">
                <a:solidFill>
                  <a:srgbClr val="FFFFFF"/>
                </a:solidFill>
                <a:latin typeface="Arial" charset="0"/>
                <a:ea typeface="ＭＳ Ｐゴシック" charset="0"/>
              </a:rPr>
            </a:br>
            <a:r>
              <a:rPr lang="en-US" sz="3200" b="1">
                <a:solidFill>
                  <a:srgbClr val="FFFFFF"/>
                </a:solidFill>
                <a:latin typeface="Arial" charset="0"/>
                <a:ea typeface="ＭＳ Ｐゴシック" charset="0"/>
              </a:rPr>
              <a:t>1 Kings 9–11</a:t>
            </a:r>
            <a:endParaRPr lang="en-US" sz="2800">
              <a:solidFill>
                <a:schemeClr val="tx1"/>
              </a:solidFill>
              <a:latin typeface="Times New Roman" charset="0"/>
              <a:ea typeface="ＭＳ Ｐゴシック" charset="0"/>
              <a:cs typeface="ＭＳ Ｐゴシック" charset="0"/>
            </a:endParaRPr>
          </a:p>
        </p:txBody>
      </p:sp>
      <p:sp>
        <p:nvSpPr>
          <p:cNvPr id="62467" name="Rectangle 3"/>
          <p:cNvSpPr>
            <a:spLocks noGrp="1" noChangeArrowheads="1"/>
          </p:cNvSpPr>
          <p:nvPr>
            <p:ph type="body" sz="half" idx="1"/>
          </p:nvPr>
        </p:nvSpPr>
        <p:spPr>
          <a:xfrm>
            <a:off x="395536" y="2985120"/>
            <a:ext cx="3672408" cy="1524000"/>
          </a:xfrm>
        </p:spPr>
        <p:txBody>
          <a:bodyPr/>
          <a:lstStyle/>
          <a:p>
            <a:pPr eaLnBrk="1" hangingPunct="1">
              <a:defRPr/>
            </a:pPr>
            <a:r>
              <a:rPr lang="en-US" sz="2800" b="1" dirty="0">
                <a:solidFill>
                  <a:srgbClr val="FFFFFF"/>
                </a:solidFill>
                <a:effectLst>
                  <a:glow rad="279400">
                    <a:schemeClr val="tx1">
                      <a:alpha val="89000"/>
                    </a:schemeClr>
                  </a:glow>
                </a:effectLst>
                <a:ea typeface="ＭＳ Ｐゴシック" charset="0"/>
              </a:rPr>
              <a:t>Solomon</a:t>
            </a:r>
            <a:r>
              <a:rPr lang="fr-FR" altLang="ja-JP" sz="2800" b="1" dirty="0">
                <a:solidFill>
                  <a:srgbClr val="FFFFFF"/>
                </a:solidFill>
                <a:effectLst>
                  <a:glow rad="279400">
                    <a:schemeClr val="tx1">
                      <a:alpha val="89000"/>
                    </a:schemeClr>
                  </a:glow>
                </a:effectLst>
                <a:ea typeface="ＭＳ Ｐゴシック" charset="0"/>
              </a:rPr>
              <a:t>'</a:t>
            </a:r>
            <a:r>
              <a:rPr lang="en-US" altLang="ja-JP" sz="2800" b="1" dirty="0">
                <a:solidFill>
                  <a:srgbClr val="FFFFFF"/>
                </a:solidFill>
                <a:effectLst>
                  <a:glow rad="279400">
                    <a:schemeClr val="tx1">
                      <a:alpha val="89000"/>
                    </a:schemeClr>
                  </a:glow>
                </a:effectLst>
                <a:ea typeface="ＭＳ Ｐゴシック" charset="0"/>
              </a:rPr>
              <a:t>s Apostasy Due to Wives (11:1-3)</a:t>
            </a:r>
            <a:endParaRPr lang="en-US" sz="2800" b="1" dirty="0">
              <a:solidFill>
                <a:srgbClr val="FFFFFF"/>
              </a:solidFill>
              <a:effectLst>
                <a:glow rad="279400">
                  <a:schemeClr val="tx1">
                    <a:alpha val="89000"/>
                  </a:schemeClr>
                </a:glow>
              </a:effectLst>
              <a:ea typeface="ＭＳ Ｐゴシック" charset="0"/>
            </a:endParaRPr>
          </a:p>
        </p:txBody>
      </p:sp>
      <p:pic>
        <p:nvPicPr>
          <p:cNvPr id="362500" name="Picture 8" descr="BS00602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48600" y="5711825"/>
            <a:ext cx="11430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box(in)">
                                      <p:cBhvr>
                                        <p:cTn id="7" dur="500"/>
                                        <p:tgtEl>
                                          <p:spTgt spid="624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3"/>
            <a:ext cx="9118600" cy="601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en-US" sz="4000" b="1" i="1" dirty="0">
                <a:solidFill>
                  <a:srgbClr val="FFFFFF"/>
                </a:solidFill>
                <a:effectLst>
                  <a:glow rad="317500">
                    <a:schemeClr val="bg1"/>
                  </a:glow>
                </a:effectLst>
              </a:rPr>
              <a:t>Chapter 11 = Bankruptcy</a:t>
            </a:r>
          </a:p>
        </p:txBody>
      </p:sp>
      <p:sp>
        <p:nvSpPr>
          <p:cNvPr id="220163" name="Rectangle 2"/>
          <p:cNvSpPr txBox="1">
            <a:spLocks noChangeArrowheads="1"/>
          </p:cNvSpPr>
          <p:nvPr/>
        </p:nvSpPr>
        <p:spPr bwMode="auto">
          <a:xfrm rot="21030282">
            <a:off x="709848" y="3635884"/>
            <a:ext cx="2568575" cy="727075"/>
          </a:xfrm>
          <a:prstGeom prst="rect">
            <a:avLst/>
          </a:prstGeom>
          <a:solidFill>
            <a:schemeClr val="tx2">
              <a:lumMod val="85000"/>
            </a:schemeClr>
          </a:solidFill>
          <a:ln>
            <a:noFill/>
          </a:ln>
          <a:extLs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0"/>
              </a:spcBef>
            </a:pPr>
            <a:r>
              <a:rPr lang="en-US" sz="3600" b="1">
                <a:solidFill>
                  <a:srgbClr val="000000"/>
                </a:solidFill>
                <a:latin typeface="Times New Roman"/>
                <a:cs typeface="Times New Roman"/>
              </a:rPr>
              <a:t>Bankruptcy</a:t>
            </a:r>
          </a:p>
        </p:txBody>
      </p:sp>
    </p:spTree>
    <p:extLst>
      <p:ext uri="{BB962C8B-B14F-4D97-AF65-F5344CB8AC3E}">
        <p14:creationId xmlns:p14="http://schemas.microsoft.com/office/powerpoint/2010/main" val="159678216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8274" name="Picture 2" descr="https://assets.podomatic.net/ts/6a/bd/77/messagetokings/640x640-445x445+0+16_11256738.jpg?1491710122">
            <a:extLst>
              <a:ext uri="{FF2B5EF4-FFF2-40B4-BE49-F238E27FC236}">
                <a16:creationId xmlns:a16="http://schemas.microsoft.com/office/drawing/2014/main" id="{F3430DB5-7DD0-AC49-B54B-F7AC46CBB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63524" name="Picture 8" descr="BS00602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848600" y="5711825"/>
            <a:ext cx="1143000"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a:extLst>
              <a:ext uri="{FF2B5EF4-FFF2-40B4-BE49-F238E27FC236}">
                <a16:creationId xmlns:a16="http://schemas.microsoft.com/office/drawing/2014/main" id="{7843A9BE-C4AF-4C40-9BFB-9F6DF26DCF59}"/>
              </a:ext>
            </a:extLst>
          </p:cNvPr>
          <p:cNvSpPr>
            <a:spLocks noGrp="1"/>
          </p:cNvSpPr>
          <p:nvPr>
            <p:ph type="title"/>
          </p:nvPr>
        </p:nvSpPr>
        <p:spPr>
          <a:xfrm>
            <a:off x="179512" y="116632"/>
            <a:ext cx="3600400" cy="2088232"/>
          </a:xfrm>
        </p:spPr>
        <p:txBody>
          <a:bodyPr/>
          <a:lstStyle/>
          <a:p>
            <a:r>
              <a:rPr lang="en-US" sz="3600" b="1" dirty="0">
                <a:latin typeface="Arial" charset="0"/>
                <a:ea typeface="ＭＳ Ｐゴシック" charset="0"/>
              </a:rPr>
              <a:t>Solomon</a:t>
            </a:r>
            <a:r>
              <a:rPr lang="fr-FR" altLang="ja-JP" sz="3600" b="1" dirty="0">
                <a:latin typeface="Arial" charset="0"/>
                <a:ea typeface="ＭＳ Ｐゴシック" charset="0"/>
              </a:rPr>
              <a:t>'</a:t>
            </a:r>
            <a:r>
              <a:rPr lang="en-US" altLang="ja-JP" sz="3600" b="1" dirty="0">
                <a:latin typeface="Arial" charset="0"/>
                <a:ea typeface="ＭＳ Ｐゴシック" charset="0"/>
              </a:rPr>
              <a:t>s Enemies </a:t>
            </a:r>
            <a:br>
              <a:rPr lang="en-US" altLang="ja-JP" sz="2800" b="1" dirty="0">
                <a:latin typeface="Arial" charset="0"/>
                <a:ea typeface="ＭＳ Ｐゴシック" charset="0"/>
              </a:rPr>
            </a:br>
            <a:r>
              <a:rPr lang="en-US" altLang="ja-JP" sz="2800" b="1" dirty="0">
                <a:latin typeface="Arial" charset="0"/>
                <a:ea typeface="ＭＳ Ｐゴシック" charset="0"/>
              </a:rPr>
              <a:t>(1 Kings 11:26-40)</a:t>
            </a:r>
            <a:endParaRPr lang="en-US" sz="2800" dirty="0"/>
          </a:p>
        </p:txBody>
      </p:sp>
    </p:spTree>
    <p:extLst>
      <p:ext uri="{BB962C8B-B14F-4D97-AF65-F5344CB8AC3E}">
        <p14:creationId xmlns:p14="http://schemas.microsoft.com/office/powerpoint/2010/main" val="304288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9" descr="death-t-stone"/>
          <p:cNvPicPr>
            <a:picLocks noGrp="1" noChangeAspect="1" noChangeArrowheads="1"/>
          </p:cNvPicPr>
          <p:nvPr>
            <p:ph type="clipArt" sz="half" idx="2"/>
          </p:nvPr>
        </p:nvPicPr>
        <p:blipFill>
          <a:blip r:embed="rId2">
            <a:extLst>
              <a:ext uri="{28A0092B-C50C-407E-A947-70E740481C1C}">
                <a14:useLocalDpi xmlns:a14="http://schemas.microsoft.com/office/drawing/2010/main"/>
              </a:ext>
            </a:extLst>
          </a:blip>
          <a:srcRect/>
          <a:stretch>
            <a:fillRect/>
          </a:stretch>
        </p:blipFill>
        <p:spPr>
          <a:xfrm>
            <a:off x="152400" y="3275013"/>
            <a:ext cx="7848600" cy="3354387"/>
          </a:xfrm>
          <a:noFill/>
        </p:spPr>
      </p:pic>
      <p:sp>
        <p:nvSpPr>
          <p:cNvPr id="364546" name="Rectangle 2"/>
          <p:cNvSpPr>
            <a:spLocks noGrp="1" noChangeArrowheads="1"/>
          </p:cNvSpPr>
          <p:nvPr>
            <p:ph type="title"/>
          </p:nvPr>
        </p:nvSpPr>
        <p:spPr>
          <a:solidFill>
            <a:srgbClr val="404040"/>
          </a:solidFill>
        </p:spPr>
        <p:txBody>
          <a:bodyPr/>
          <a:lstStyle/>
          <a:p>
            <a:pPr eaLnBrk="1" hangingPunct="1"/>
            <a:r>
              <a:rPr lang="en-US" sz="4000" b="1">
                <a:solidFill>
                  <a:srgbClr val="FFFFFF"/>
                </a:solidFill>
                <a:latin typeface="Arial" charset="0"/>
                <a:ea typeface="ＭＳ Ｐゴシック" charset="0"/>
              </a:rPr>
              <a:t>Decline of Solomon</a:t>
            </a:r>
            <a:br>
              <a:rPr lang="en-US" sz="4000" b="1">
                <a:solidFill>
                  <a:srgbClr val="FFFFFF"/>
                </a:solidFill>
                <a:latin typeface="Arial" charset="0"/>
                <a:ea typeface="ＭＳ Ｐゴシック" charset="0"/>
              </a:rPr>
            </a:br>
            <a:r>
              <a:rPr lang="en-US" sz="3200" b="1">
                <a:solidFill>
                  <a:srgbClr val="FFFFFF"/>
                </a:solidFill>
                <a:latin typeface="Arial" charset="0"/>
                <a:ea typeface="ＭＳ Ｐゴシック" charset="0"/>
              </a:rPr>
              <a:t>1 Kings 9–11</a:t>
            </a:r>
            <a:endParaRPr lang="en-US" sz="4000" b="1">
              <a:solidFill>
                <a:srgbClr val="FFFFFF"/>
              </a:solidFill>
              <a:latin typeface="Arial" charset="0"/>
              <a:ea typeface="ＭＳ Ｐゴシック" charset="0"/>
            </a:endParaRPr>
          </a:p>
        </p:txBody>
      </p:sp>
      <p:sp>
        <p:nvSpPr>
          <p:cNvPr id="364547" name="Rectangle 3"/>
          <p:cNvSpPr>
            <a:spLocks noGrp="1" noChangeArrowheads="1"/>
          </p:cNvSpPr>
          <p:nvPr>
            <p:ph type="body" sz="half" idx="1"/>
          </p:nvPr>
        </p:nvSpPr>
        <p:spPr>
          <a:xfrm>
            <a:off x="5638800" y="2438400"/>
            <a:ext cx="2743200" cy="990600"/>
          </a:xfrm>
        </p:spPr>
        <p:txBody>
          <a:bodyPr/>
          <a:lstStyle/>
          <a:p>
            <a:pPr eaLnBrk="1" hangingPunct="1"/>
            <a:r>
              <a:rPr lang="en-US" sz="2800" b="1" dirty="0">
                <a:latin typeface="Arial" charset="0"/>
                <a:ea typeface="ＭＳ Ｐゴシック" charset="0"/>
              </a:rPr>
              <a:t>Solomon</a:t>
            </a:r>
            <a:r>
              <a:rPr lang="fr-FR" altLang="ja-JP" sz="2800" b="1" dirty="0">
                <a:latin typeface="Arial" charset="0"/>
                <a:ea typeface="ＭＳ Ｐゴシック" charset="0"/>
              </a:rPr>
              <a:t>'</a:t>
            </a:r>
            <a:r>
              <a:rPr lang="en-US" altLang="ja-JP" sz="2800" b="1" dirty="0">
                <a:latin typeface="Arial" charset="0"/>
                <a:ea typeface="ＭＳ Ｐゴシック" charset="0"/>
              </a:rPr>
              <a:t>s Death</a:t>
            </a:r>
            <a:endParaRPr lang="en-US" sz="2800" b="1" dirty="0">
              <a:latin typeface="Arial" charset="0"/>
              <a:ea typeface="ＭＳ Ｐゴシック" charset="0"/>
            </a:endParaRPr>
          </a:p>
        </p:txBody>
      </p:sp>
      <p:pic>
        <p:nvPicPr>
          <p:cNvPr id="364548" name="Picture 7" descr="BS00602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7848601" y="5711825"/>
            <a:ext cx="1143000" cy="99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3"/>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endParaRPr lang="en-US"/>
          </a:p>
        </p:txBody>
      </p:sp>
      <p:sp>
        <p:nvSpPr>
          <p:cNvPr id="365570" name="Rectangle 4"/>
          <p:cNvSpPr>
            <a:spLocks noGrp="1" noChangeArrowheads="1"/>
          </p:cNvSpPr>
          <p:nvPr>
            <p:ph type="title" idx="4294967295"/>
          </p:nvPr>
        </p:nvSpPr>
        <p:spPr>
          <a:xfrm>
            <a:off x="381000" y="1143000"/>
            <a:ext cx="8534400" cy="1143000"/>
          </a:xfrm>
          <a:solidFill>
            <a:srgbClr val="FFFF00"/>
          </a:solidFill>
        </p:spPr>
        <p:txBody>
          <a:bodyPr/>
          <a:lstStyle/>
          <a:p>
            <a:pPr eaLnBrk="1" hangingPunct="1"/>
            <a:r>
              <a:rPr lang="en-US" sz="4000" b="1"/>
              <a:t>The Significance of 1 Kings 12</a:t>
            </a:r>
            <a:endParaRPr lang="en-US" sz="4000">
              <a:latin typeface="Arial" charset="0"/>
              <a:ea typeface="ＭＳ Ｐゴシック" charset="0"/>
              <a:cs typeface="ＭＳ Ｐゴシック"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61933655"/>
              </p:ext>
            </p:extLst>
          </p:nvPr>
        </p:nvGraphicFramePr>
        <p:xfrm>
          <a:off x="0" y="2852936"/>
          <a:ext cx="9144000" cy="2133600"/>
        </p:xfrm>
        <a:graphic>
          <a:graphicData uri="http://schemas.openxmlformats.org/drawingml/2006/table">
            <a:tbl>
              <a:tblPr firstRow="1" bandRow="1">
                <a:tableStyleId>{5C22544A-7EE6-4342-B048-85BDC9FD1C3A}</a:tableStyleId>
              </a:tblPr>
              <a:tblGrid>
                <a:gridCol w="3131840">
                  <a:extLst>
                    <a:ext uri="{9D8B030D-6E8A-4147-A177-3AD203B41FA5}">
                      <a16:colId xmlns:a16="http://schemas.microsoft.com/office/drawing/2014/main" val="20000"/>
                    </a:ext>
                  </a:extLst>
                </a:gridCol>
                <a:gridCol w="2664296">
                  <a:extLst>
                    <a:ext uri="{9D8B030D-6E8A-4147-A177-3AD203B41FA5}">
                      <a16:colId xmlns:a16="http://schemas.microsoft.com/office/drawing/2014/main" val="20001"/>
                    </a:ext>
                  </a:extLst>
                </a:gridCol>
                <a:gridCol w="3347864">
                  <a:extLst>
                    <a:ext uri="{9D8B030D-6E8A-4147-A177-3AD203B41FA5}">
                      <a16:colId xmlns:a16="http://schemas.microsoft.com/office/drawing/2014/main" val="20002"/>
                    </a:ext>
                  </a:extLst>
                </a:gridCol>
              </a:tblGrid>
              <a:tr h="878541">
                <a:tc>
                  <a:txBody>
                    <a:bodyPr/>
                    <a:lstStyle/>
                    <a:p>
                      <a:pPr algn="ctr"/>
                      <a:r>
                        <a:rPr lang="en-US" sz="2400" b="1" dirty="0">
                          <a:solidFill>
                            <a:srgbClr val="000000"/>
                          </a:solidFill>
                          <a:latin typeface="Arial"/>
                          <a:cs typeface="Arial"/>
                        </a:rPr>
                        <a:t>The Kingdom in Tranquility</a:t>
                      </a:r>
                    </a:p>
                  </a:txBody>
                  <a:tcPr>
                    <a:solidFill>
                      <a:schemeClr val="accent1">
                        <a:lumMod val="40000"/>
                        <a:lumOff val="60000"/>
                      </a:schemeClr>
                    </a:solidFill>
                  </a:tcPr>
                </a:tc>
                <a:tc>
                  <a:txBody>
                    <a:bodyPr/>
                    <a:lstStyle/>
                    <a:p>
                      <a:pPr algn="ctr"/>
                      <a:r>
                        <a:rPr lang="en-US" sz="2400" b="1" dirty="0">
                          <a:solidFill>
                            <a:schemeClr val="bg1"/>
                          </a:solidFill>
                          <a:latin typeface="Arial"/>
                          <a:cs typeface="Arial"/>
                        </a:rPr>
                        <a:t>Chapter 12</a:t>
                      </a:r>
                    </a:p>
                  </a:txBody>
                  <a:tcPr>
                    <a:solidFill>
                      <a:schemeClr val="tx1"/>
                    </a:solidFill>
                  </a:tcPr>
                </a:tc>
                <a:tc>
                  <a:txBody>
                    <a:bodyPr/>
                    <a:lstStyle/>
                    <a:p>
                      <a:pPr algn="ctr"/>
                      <a:r>
                        <a:rPr lang="en-US" sz="2400" b="1" dirty="0">
                          <a:solidFill>
                            <a:srgbClr val="000000"/>
                          </a:solidFill>
                          <a:latin typeface="Arial"/>
                          <a:cs typeface="Arial"/>
                        </a:rPr>
                        <a:t>The Kingdom in Turmoil</a:t>
                      </a:r>
                    </a:p>
                  </a:txBody>
                  <a:tcPr>
                    <a:solidFill>
                      <a:schemeClr val="accent1">
                        <a:lumMod val="40000"/>
                        <a:lumOff val="60000"/>
                      </a:schemeClr>
                    </a:solidFill>
                  </a:tcPr>
                </a:tc>
                <a:extLst>
                  <a:ext uri="{0D108BD9-81ED-4DB2-BD59-A6C34878D82A}">
                    <a16:rowId xmlns:a16="http://schemas.microsoft.com/office/drawing/2014/main" val="10000"/>
                  </a:ext>
                </a:extLst>
              </a:tr>
              <a:tr h="1255059">
                <a:tc>
                  <a:txBody>
                    <a:bodyPr/>
                    <a:lstStyle/>
                    <a:p>
                      <a:pPr algn="ctr"/>
                      <a:r>
                        <a:rPr lang="en-US" sz="2400" b="1" dirty="0">
                          <a:solidFill>
                            <a:srgbClr val="000000"/>
                          </a:solidFill>
                          <a:latin typeface="Arial"/>
                          <a:cs typeface="Arial"/>
                        </a:rPr>
                        <a:t>God rules His people through a king: SOLOMON</a:t>
                      </a:r>
                    </a:p>
                  </a:txBody>
                  <a:tcPr>
                    <a:solidFill>
                      <a:schemeClr val="accent1">
                        <a:lumMod val="40000"/>
                        <a:lumOff val="60000"/>
                      </a:schemeClr>
                    </a:solidFill>
                  </a:tcPr>
                </a:tc>
                <a:tc>
                  <a:txBody>
                    <a:bodyPr/>
                    <a:lstStyle/>
                    <a:p>
                      <a:pPr algn="ctr"/>
                      <a:r>
                        <a:rPr lang="en-US" sz="2400" b="1" dirty="0">
                          <a:solidFill>
                            <a:schemeClr val="bg1"/>
                          </a:solidFill>
                          <a:latin typeface="Arial"/>
                          <a:cs typeface="Arial"/>
                        </a:rPr>
                        <a:t>Split</a:t>
                      </a:r>
                      <a:r>
                        <a:rPr lang="en-US" sz="2400" b="1" baseline="0" dirty="0">
                          <a:solidFill>
                            <a:schemeClr val="bg1"/>
                          </a:solidFill>
                          <a:latin typeface="Arial"/>
                          <a:cs typeface="Arial"/>
                        </a:rPr>
                        <a:t> of the Kingdom</a:t>
                      </a:r>
                      <a:endParaRPr lang="en-US" sz="2400" b="1" dirty="0">
                        <a:solidFill>
                          <a:schemeClr val="bg1"/>
                        </a:solidFill>
                        <a:latin typeface="Arial"/>
                        <a:cs typeface="Arial"/>
                      </a:endParaRPr>
                    </a:p>
                  </a:txBody>
                  <a:tcPr>
                    <a:solidFill>
                      <a:schemeClr val="tx1"/>
                    </a:solidFill>
                  </a:tcPr>
                </a:tc>
                <a:tc>
                  <a:txBody>
                    <a:bodyPr/>
                    <a:lstStyle/>
                    <a:p>
                      <a:pPr algn="ctr"/>
                      <a:r>
                        <a:rPr lang="en-US" sz="2400" b="1" dirty="0">
                          <a:solidFill>
                            <a:srgbClr val="000000"/>
                          </a:solidFill>
                          <a:latin typeface="Arial"/>
                          <a:cs typeface="Arial"/>
                        </a:rPr>
                        <a:t>God speaks</a:t>
                      </a:r>
                      <a:r>
                        <a:rPr lang="en-US" sz="2400" b="1" baseline="0" dirty="0">
                          <a:solidFill>
                            <a:srgbClr val="000000"/>
                          </a:solidFill>
                          <a:latin typeface="Arial"/>
                          <a:cs typeface="Arial"/>
                        </a:rPr>
                        <a:t> to His people through a prophet: ELIJAH</a:t>
                      </a:r>
                      <a:endParaRPr lang="en-US" sz="2400" b="1" dirty="0">
                        <a:solidFill>
                          <a:srgbClr val="000000"/>
                        </a:solidFill>
                        <a:latin typeface="Arial"/>
                        <a:cs typeface="Arial"/>
                      </a:endParaRPr>
                    </a:p>
                  </a:txBody>
                  <a:tcPr>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365585" name="Text Box 71"/>
          <p:cNvSpPr txBox="1">
            <a:spLocks noChangeArrowheads="1"/>
          </p:cNvSpPr>
          <p:nvPr/>
        </p:nvSpPr>
        <p:spPr bwMode="auto">
          <a:xfrm>
            <a:off x="8382000" y="76200"/>
            <a:ext cx="698500" cy="46196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solidFill>
                  <a:schemeClr val="bg1"/>
                </a:solidFill>
                <a:latin typeface="Arial" charset="0"/>
                <a:cs typeface="Arial" charset="0"/>
              </a:rPr>
              <a:t>225</a:t>
            </a:r>
            <a:endParaRPr lang="en-US">
              <a:solidFill>
                <a:schemeClr val="bg1"/>
              </a:solidFill>
              <a:latin typeface="Arial" charset="0"/>
              <a:cs typeface="Arial" charset="0"/>
            </a:endParaRPr>
          </a:p>
        </p:txBody>
      </p:sp>
      <p:sp>
        <p:nvSpPr>
          <p:cNvPr id="6" name="Rectangle 4"/>
          <p:cNvSpPr txBox="1">
            <a:spLocks noChangeArrowheads="1"/>
          </p:cNvSpPr>
          <p:nvPr/>
        </p:nvSpPr>
        <p:spPr bwMode="auto">
          <a:xfrm>
            <a:off x="0" y="6309320"/>
            <a:ext cx="9144000" cy="548680"/>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en-US" sz="2000"/>
              <a:t>Irving L. Jensen, </a:t>
            </a:r>
            <a:r>
              <a:rPr lang="en-US" sz="2000" i="1"/>
              <a:t>Jensen’s Survey of the OT</a:t>
            </a:r>
            <a:r>
              <a:rPr lang="en-US" sz="2000"/>
              <a:t>, 196</a:t>
            </a:r>
            <a:r>
              <a:rPr lang="en-SG" sz="2000">
                <a:effectLst/>
              </a:rPr>
              <a:t> </a:t>
            </a:r>
            <a:endParaRPr lang="en-US" sz="2000">
              <a:latin typeface="Arial" charset="0"/>
              <a:ea typeface="ＭＳ Ｐゴシック" charset="0"/>
              <a:cs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A Shaky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cs typeface="Arial"/>
              </a:rPr>
              <a:t>Phoenicia</a:t>
            </a:r>
          </a:p>
        </p:txBody>
      </p:sp>
      <p:sp>
        <p:nvSpPr>
          <p:cNvPr id="20" name="Rectangle 2"/>
          <p:cNvSpPr txBox="1">
            <a:spLocks noChangeArrowheads="1"/>
          </p:cNvSpPr>
          <p:nvPr/>
        </p:nvSpPr>
        <p:spPr bwMode="auto">
          <a:xfrm>
            <a:off x="113629" y="2284230"/>
            <a:ext cx="3883047"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David returned to a restored kingdom in Jerusalem but the north-south division persisted.</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2430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ribes Wes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8182"/>
            <a:ext cx="9144000"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Tribal Loyalties</a:t>
            </a:r>
          </a:p>
        </p:txBody>
      </p:sp>
      <p:sp>
        <p:nvSpPr>
          <p:cNvPr id="7" name="Text Box 3"/>
          <p:cNvSpPr txBox="1">
            <a:spLocks noChangeArrowheads="1"/>
          </p:cNvSpPr>
          <p:nvPr/>
        </p:nvSpPr>
        <p:spPr bwMode="auto">
          <a:xfrm>
            <a:off x="4310414" y="3544580"/>
            <a:ext cx="167215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2000" b="1" dirty="0">
                <a:solidFill>
                  <a:srgbClr val="FFFFFF"/>
                </a:solidFill>
                <a:effectLst>
                  <a:glow rad="101600">
                    <a:srgbClr val="000000">
                      <a:alpha val="75000"/>
                    </a:srgbClr>
                  </a:glow>
                </a:effectLst>
                <a:latin typeface="Arial"/>
                <a:cs typeface="Arial"/>
              </a:rPr>
              <a:t>Dan</a:t>
            </a:r>
          </a:p>
        </p:txBody>
      </p:sp>
      <p:sp>
        <p:nvSpPr>
          <p:cNvPr id="8" name="Text Box 4"/>
          <p:cNvSpPr txBox="1">
            <a:spLocks noChangeArrowheads="1"/>
          </p:cNvSpPr>
          <p:nvPr/>
        </p:nvSpPr>
        <p:spPr bwMode="auto">
          <a:xfrm>
            <a:off x="4549224" y="4286551"/>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2000" b="1" dirty="0">
                <a:solidFill>
                  <a:srgbClr val="FFFFFF"/>
                </a:solidFill>
                <a:effectLst>
                  <a:glow rad="101600">
                    <a:srgbClr val="000000">
                      <a:alpha val="75000"/>
                    </a:srgbClr>
                  </a:glow>
                </a:effectLst>
                <a:latin typeface="Arial"/>
                <a:cs typeface="Arial"/>
              </a:rPr>
              <a:t>Judah</a:t>
            </a:r>
          </a:p>
        </p:txBody>
      </p:sp>
      <p:sp>
        <p:nvSpPr>
          <p:cNvPr id="9" name="Text Box 5"/>
          <p:cNvSpPr txBox="1">
            <a:spLocks noChangeArrowheads="1"/>
          </p:cNvSpPr>
          <p:nvPr/>
        </p:nvSpPr>
        <p:spPr bwMode="auto">
          <a:xfrm>
            <a:off x="3946562" y="5122694"/>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2000" b="1" dirty="0">
                <a:solidFill>
                  <a:srgbClr val="FFFFFF"/>
                </a:solidFill>
                <a:effectLst>
                  <a:glow rad="101600">
                    <a:srgbClr val="000000">
                      <a:alpha val="75000"/>
                    </a:srgbClr>
                  </a:glow>
                </a:effectLst>
                <a:latin typeface="Arial"/>
                <a:cs typeface="Arial"/>
              </a:rPr>
              <a:t>Simeon</a:t>
            </a: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2000" b="1" dirty="0">
                <a:solidFill>
                  <a:srgbClr val="FFFFFF"/>
                </a:solidFill>
                <a:effectLst>
                  <a:glow rad="101600">
                    <a:srgbClr val="000000">
                      <a:alpha val="75000"/>
                    </a:srgbClr>
                  </a:glow>
                </a:effectLst>
                <a:latin typeface="Arial"/>
                <a:cs typeface="Arial"/>
              </a:rPr>
              <a:t>Reuben</a:t>
            </a: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2000" b="1" dirty="0">
                <a:solidFill>
                  <a:srgbClr val="FFFFFF"/>
                </a:solidFill>
                <a:effectLst>
                  <a:glow rad="101600">
                    <a:srgbClr val="000000">
                      <a:alpha val="75000"/>
                    </a:srgbClr>
                  </a:glow>
                </a:effectLst>
                <a:latin typeface="Arial"/>
                <a:cs typeface="Arial"/>
              </a:rPr>
              <a:t>Gad</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2000" b="1" dirty="0">
                <a:solidFill>
                  <a:srgbClr val="FFFFFF"/>
                </a:solidFill>
                <a:effectLst>
                  <a:glow rad="101600">
                    <a:srgbClr val="000000">
                      <a:alpha val="75000"/>
                    </a:srgbClr>
                  </a:glow>
                </a:effectLst>
                <a:latin typeface="Arial"/>
                <a:cs typeface="Arial"/>
              </a:rPr>
              <a:t>Manasseh</a:t>
            </a: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2000" b="1" dirty="0">
                <a:solidFill>
                  <a:srgbClr val="FFFFFF"/>
                </a:solidFill>
                <a:effectLst>
                  <a:glow rad="101600">
                    <a:srgbClr val="000000">
                      <a:alpha val="75000"/>
                    </a:srgbClr>
                  </a:glow>
                </a:effectLst>
                <a:latin typeface="Arial"/>
                <a:cs typeface="Arial"/>
              </a:rPr>
              <a:t>Ephraim</a:t>
            </a:r>
          </a:p>
        </p:txBody>
      </p:sp>
      <p:sp>
        <p:nvSpPr>
          <p:cNvPr id="14" name="Text Box 10"/>
          <p:cNvSpPr txBox="1">
            <a:spLocks noChangeArrowheads="1"/>
          </p:cNvSpPr>
          <p:nvPr/>
        </p:nvSpPr>
        <p:spPr bwMode="auto">
          <a:xfrm>
            <a:off x="4993310"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2000" b="1" dirty="0">
                <a:solidFill>
                  <a:srgbClr val="FFFFFF"/>
                </a:solidFill>
                <a:effectLst>
                  <a:glow rad="101600">
                    <a:srgbClr val="000000">
                      <a:alpha val="75000"/>
                    </a:srgbClr>
                  </a:glow>
                </a:effectLst>
                <a:latin typeface="Arial"/>
                <a:cs typeface="Arial"/>
              </a:rPr>
              <a:t>Manasseh</a:t>
            </a: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2000" b="1" dirty="0">
                <a:solidFill>
                  <a:srgbClr val="FFFFFF"/>
                </a:solidFill>
                <a:effectLst>
                  <a:glow rad="101600">
                    <a:srgbClr val="000000">
                      <a:alpha val="75000"/>
                    </a:srgbClr>
                  </a:glow>
                </a:effectLst>
                <a:latin typeface="Arial"/>
                <a:cs typeface="Arial"/>
              </a:rPr>
              <a:t>Naphtali</a:t>
            </a:r>
          </a:p>
        </p:txBody>
      </p:sp>
      <p:sp>
        <p:nvSpPr>
          <p:cNvPr id="20" name="Text Box 16"/>
          <p:cNvSpPr txBox="1">
            <a:spLocks noChangeArrowheads="1"/>
          </p:cNvSpPr>
          <p:nvPr/>
        </p:nvSpPr>
        <p:spPr bwMode="auto">
          <a:xfrm rot="167692">
            <a:off x="5160933" y="446118"/>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2000" b="1" dirty="0">
                <a:solidFill>
                  <a:srgbClr val="FFFFFF"/>
                </a:solidFill>
                <a:effectLst>
                  <a:glow rad="101600">
                    <a:srgbClr val="000000">
                      <a:alpha val="75000"/>
                    </a:srgbClr>
                  </a:glow>
                </a:effectLst>
                <a:latin typeface="Arial"/>
                <a:cs typeface="Arial"/>
              </a:rPr>
              <a:t>Asher</a:t>
            </a: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2000" b="1" dirty="0">
                <a:solidFill>
                  <a:srgbClr val="FFFFFF"/>
                </a:solidFill>
                <a:effectLst>
                  <a:glow rad="101600">
                    <a:srgbClr val="000000">
                      <a:alpha val="75000"/>
                    </a:srgbClr>
                  </a:glow>
                </a:effectLst>
                <a:latin typeface="Arial"/>
                <a:cs typeface="Arial"/>
              </a:rPr>
              <a:t>Zebulun</a:t>
            </a: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2000" b="1" dirty="0">
                <a:solidFill>
                  <a:srgbClr val="FFFFFF"/>
                </a:solidFill>
                <a:effectLst>
                  <a:glow rad="101600">
                    <a:srgbClr val="000000">
                      <a:alpha val="75000"/>
                    </a:srgbClr>
                  </a:glow>
                </a:effectLst>
                <a:latin typeface="Arial"/>
                <a:cs typeface="Arial"/>
              </a:rPr>
              <a:t>Issachar</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auto">
              <a:spcBef>
                <a:spcPts val="0"/>
              </a:spcBef>
              <a:spcAft>
                <a:spcPts val="0"/>
              </a:spcAft>
            </a:pPr>
            <a:r>
              <a:rPr lang="en-US" b="1" dirty="0">
                <a:solidFill>
                  <a:srgbClr val="FFFFFF"/>
                </a:solidFill>
                <a:latin typeface="Arial" charset="0"/>
                <a:cs typeface="Arial" charset="0"/>
              </a:rPr>
              <a:t>171</a:t>
            </a:r>
          </a:p>
        </p:txBody>
      </p:sp>
      <p:sp>
        <p:nvSpPr>
          <p:cNvPr id="50" name="Rectangle 2"/>
          <p:cNvSpPr txBox="1">
            <a:spLocks noChangeArrowheads="1"/>
          </p:cNvSpPr>
          <p:nvPr/>
        </p:nvSpPr>
        <p:spPr bwMode="auto">
          <a:xfrm>
            <a:off x="-1" y="143522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2 Samuel 19</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503497"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2000" b="1" dirty="0">
                <a:solidFill>
                  <a:srgbClr val="FFFFFF"/>
                </a:solidFill>
                <a:effectLst>
                  <a:glow rad="101600">
                    <a:srgbClr val="000000">
                      <a:alpha val="75000"/>
                    </a:srgbClr>
                  </a:glow>
                </a:effectLst>
                <a:latin typeface="Arial"/>
                <a:cs typeface="Arial"/>
              </a:rPr>
              <a:t>Benjamin</a:t>
            </a:r>
          </a:p>
        </p:txBody>
      </p:sp>
    </p:spTree>
    <p:extLst>
      <p:ext uri="{BB962C8B-B14F-4D97-AF65-F5344CB8AC3E}">
        <p14:creationId xmlns:p14="http://schemas.microsoft.com/office/powerpoint/2010/main" val="722782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dissolv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dissolv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dissolv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ssolv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dissolve">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11784" y="-8186"/>
            <a:ext cx="4232215" cy="6866182"/>
          </a:xfrm>
          <a:prstGeom prst="rect">
            <a:avLst/>
          </a:prstGeom>
        </p:spPr>
      </p:pic>
      <p:sp>
        <p:nvSpPr>
          <p:cNvPr id="25" name="Text Box 6"/>
          <p:cNvSpPr txBox="1">
            <a:spLocks noChangeArrowheads="1"/>
          </p:cNvSpPr>
          <p:nvPr/>
        </p:nvSpPr>
        <p:spPr bwMode="auto">
          <a:xfrm>
            <a:off x="5909623" y="4194692"/>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26" name="Text Box 8"/>
          <p:cNvSpPr txBox="1">
            <a:spLocks noChangeArrowheads="1"/>
          </p:cNvSpPr>
          <p:nvPr/>
        </p:nvSpPr>
        <p:spPr bwMode="auto">
          <a:xfrm>
            <a:off x="6009015" y="224634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pic>
        <p:nvPicPr>
          <p:cNvPr id="3" name="Picture 2" descr="United Kingdo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751" y="10727"/>
            <a:ext cx="4778504" cy="6858001"/>
          </a:xfrm>
          <a:prstGeom prst="rect">
            <a:avLst/>
          </a:prstGeom>
        </p:spPr>
      </p:pic>
      <p:sp>
        <p:nvSpPr>
          <p:cNvPr id="900098" name="Rectangle 2"/>
          <p:cNvSpPr>
            <a:spLocks noGrp="1" noChangeArrowheads="1"/>
          </p:cNvSpPr>
          <p:nvPr>
            <p:ph type="ctrTitle"/>
          </p:nvPr>
        </p:nvSpPr>
        <p:spPr>
          <a:xfrm>
            <a:off x="581168" y="43013"/>
            <a:ext cx="8562831" cy="96905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United to Divided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Kingdom</a:t>
            </a:r>
          </a:p>
        </p:txBody>
      </p:sp>
      <p:sp>
        <p:nvSpPr>
          <p:cNvPr id="12" name="Text Box 8"/>
          <p:cNvSpPr txBox="1">
            <a:spLocks noChangeArrowheads="1"/>
          </p:cNvSpPr>
          <p:nvPr/>
        </p:nvSpPr>
        <p:spPr bwMode="auto">
          <a:xfrm>
            <a:off x="1778885" y="3129654"/>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50" name="Rectangle 2"/>
          <p:cNvSpPr txBox="1">
            <a:spLocks noChangeArrowheads="1"/>
          </p:cNvSpPr>
          <p:nvPr/>
        </p:nvSpPr>
        <p:spPr bwMode="auto">
          <a:xfrm>
            <a:off x="42606" y="926581"/>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12</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Freeform 1"/>
          <p:cNvSpPr/>
          <p:nvPr/>
        </p:nvSpPr>
        <p:spPr>
          <a:xfrm>
            <a:off x="6597348" y="3077894"/>
            <a:ext cx="2658312" cy="1560739"/>
          </a:xfrm>
          <a:custGeom>
            <a:avLst/>
            <a:gdLst>
              <a:gd name="connsiteX0" fmla="*/ 0 w 2658312"/>
              <a:gd name="connsiteY0" fmla="*/ 0 h 1560739"/>
              <a:gd name="connsiteX1" fmla="*/ 53812 w 2658312"/>
              <a:gd name="connsiteY1" fmla="*/ 10762 h 1560739"/>
              <a:gd name="connsiteX2" fmla="*/ 64575 w 2658312"/>
              <a:gd name="connsiteY2" fmla="*/ 43048 h 1560739"/>
              <a:gd name="connsiteX3" fmla="*/ 86099 w 2658312"/>
              <a:gd name="connsiteY3" fmla="*/ 75333 h 1560739"/>
              <a:gd name="connsiteX4" fmla="*/ 150674 w 2658312"/>
              <a:gd name="connsiteY4" fmla="*/ 96857 h 1560739"/>
              <a:gd name="connsiteX5" fmla="*/ 182961 w 2658312"/>
              <a:gd name="connsiteY5" fmla="*/ 107619 h 1560739"/>
              <a:gd name="connsiteX6" fmla="*/ 247535 w 2658312"/>
              <a:gd name="connsiteY6" fmla="*/ 161428 h 1560739"/>
              <a:gd name="connsiteX7" fmla="*/ 279823 w 2658312"/>
              <a:gd name="connsiteY7" fmla="*/ 182952 h 1560739"/>
              <a:gd name="connsiteX8" fmla="*/ 290585 w 2658312"/>
              <a:gd name="connsiteY8" fmla="*/ 215237 h 1560739"/>
              <a:gd name="connsiteX9" fmla="*/ 312110 w 2658312"/>
              <a:gd name="connsiteY9" fmla="*/ 247523 h 1560739"/>
              <a:gd name="connsiteX10" fmla="*/ 333634 w 2658312"/>
              <a:gd name="connsiteY10" fmla="*/ 312094 h 1560739"/>
              <a:gd name="connsiteX11" fmla="*/ 344397 w 2658312"/>
              <a:gd name="connsiteY11" fmla="*/ 344380 h 1560739"/>
              <a:gd name="connsiteX12" fmla="*/ 355159 w 2658312"/>
              <a:gd name="connsiteY12" fmla="*/ 548855 h 1560739"/>
              <a:gd name="connsiteX13" fmla="*/ 408971 w 2658312"/>
              <a:gd name="connsiteY13" fmla="*/ 538093 h 1560739"/>
              <a:gd name="connsiteX14" fmla="*/ 452021 w 2658312"/>
              <a:gd name="connsiteY14" fmla="*/ 527332 h 1560739"/>
              <a:gd name="connsiteX15" fmla="*/ 484308 w 2658312"/>
              <a:gd name="connsiteY15" fmla="*/ 516570 h 1560739"/>
              <a:gd name="connsiteX16" fmla="*/ 667269 w 2658312"/>
              <a:gd name="connsiteY16" fmla="*/ 505808 h 1560739"/>
              <a:gd name="connsiteX17" fmla="*/ 699556 w 2658312"/>
              <a:gd name="connsiteY17" fmla="*/ 495046 h 1560739"/>
              <a:gd name="connsiteX18" fmla="*/ 764130 w 2658312"/>
              <a:gd name="connsiteY18" fmla="*/ 451999 h 1560739"/>
              <a:gd name="connsiteX19" fmla="*/ 828705 w 2658312"/>
              <a:gd name="connsiteY19" fmla="*/ 430475 h 1560739"/>
              <a:gd name="connsiteX20" fmla="*/ 860992 w 2658312"/>
              <a:gd name="connsiteY20" fmla="*/ 419713 h 1560739"/>
              <a:gd name="connsiteX21" fmla="*/ 957853 w 2658312"/>
              <a:gd name="connsiteY21" fmla="*/ 376665 h 1560739"/>
              <a:gd name="connsiteX22" fmla="*/ 1022428 w 2658312"/>
              <a:gd name="connsiteY22" fmla="*/ 355142 h 1560739"/>
              <a:gd name="connsiteX23" fmla="*/ 1054715 w 2658312"/>
              <a:gd name="connsiteY23" fmla="*/ 333618 h 1560739"/>
              <a:gd name="connsiteX24" fmla="*/ 1119289 w 2658312"/>
              <a:gd name="connsiteY24" fmla="*/ 312094 h 1560739"/>
              <a:gd name="connsiteX25" fmla="*/ 1183864 w 2658312"/>
              <a:gd name="connsiteY25" fmla="*/ 344380 h 1560739"/>
              <a:gd name="connsiteX26" fmla="*/ 1237676 w 2658312"/>
              <a:gd name="connsiteY26" fmla="*/ 408951 h 1560739"/>
              <a:gd name="connsiteX27" fmla="*/ 1269963 w 2658312"/>
              <a:gd name="connsiteY27" fmla="*/ 430475 h 1560739"/>
              <a:gd name="connsiteX28" fmla="*/ 1280725 w 2658312"/>
              <a:gd name="connsiteY28" fmla="*/ 462760 h 1560739"/>
              <a:gd name="connsiteX29" fmla="*/ 1345300 w 2658312"/>
              <a:gd name="connsiteY29" fmla="*/ 484284 h 1560739"/>
              <a:gd name="connsiteX30" fmla="*/ 1442161 w 2658312"/>
              <a:gd name="connsiteY30" fmla="*/ 538093 h 1560739"/>
              <a:gd name="connsiteX31" fmla="*/ 1495973 w 2658312"/>
              <a:gd name="connsiteY31" fmla="*/ 591903 h 1560739"/>
              <a:gd name="connsiteX32" fmla="*/ 1506736 w 2658312"/>
              <a:gd name="connsiteY32" fmla="*/ 624188 h 1560739"/>
              <a:gd name="connsiteX33" fmla="*/ 1539023 w 2658312"/>
              <a:gd name="connsiteY33" fmla="*/ 634950 h 1560739"/>
              <a:gd name="connsiteX34" fmla="*/ 1711221 w 2658312"/>
              <a:gd name="connsiteY34" fmla="*/ 667236 h 1560739"/>
              <a:gd name="connsiteX35" fmla="*/ 1657409 w 2658312"/>
              <a:gd name="connsiteY35" fmla="*/ 828664 h 1560739"/>
              <a:gd name="connsiteX36" fmla="*/ 1646647 w 2658312"/>
              <a:gd name="connsiteY36" fmla="*/ 860949 h 1560739"/>
              <a:gd name="connsiteX37" fmla="*/ 1635884 w 2658312"/>
              <a:gd name="connsiteY37" fmla="*/ 893235 h 1560739"/>
              <a:gd name="connsiteX38" fmla="*/ 1646647 w 2658312"/>
              <a:gd name="connsiteY38" fmla="*/ 979330 h 1560739"/>
              <a:gd name="connsiteX39" fmla="*/ 1657409 w 2658312"/>
              <a:gd name="connsiteY39" fmla="*/ 1022377 h 1560739"/>
              <a:gd name="connsiteX40" fmla="*/ 1635884 w 2658312"/>
              <a:gd name="connsiteY40" fmla="*/ 1129996 h 1560739"/>
              <a:gd name="connsiteX41" fmla="*/ 1614360 w 2658312"/>
              <a:gd name="connsiteY41" fmla="*/ 1205329 h 1560739"/>
              <a:gd name="connsiteX42" fmla="*/ 1646647 w 2658312"/>
              <a:gd name="connsiteY42" fmla="*/ 1334472 h 1560739"/>
              <a:gd name="connsiteX43" fmla="*/ 1668171 w 2658312"/>
              <a:gd name="connsiteY43" fmla="*/ 1366757 h 1560739"/>
              <a:gd name="connsiteX44" fmla="*/ 1678934 w 2658312"/>
              <a:gd name="connsiteY44" fmla="*/ 1399043 h 1560739"/>
              <a:gd name="connsiteX45" fmla="*/ 1711221 w 2658312"/>
              <a:gd name="connsiteY45" fmla="*/ 1409805 h 1560739"/>
              <a:gd name="connsiteX46" fmla="*/ 1775795 w 2658312"/>
              <a:gd name="connsiteY46" fmla="*/ 1420567 h 1560739"/>
              <a:gd name="connsiteX47" fmla="*/ 1840370 w 2658312"/>
              <a:gd name="connsiteY47" fmla="*/ 1442090 h 1560739"/>
              <a:gd name="connsiteX48" fmla="*/ 1937231 w 2658312"/>
              <a:gd name="connsiteY48" fmla="*/ 1431328 h 1560739"/>
              <a:gd name="connsiteX49" fmla="*/ 1991043 w 2658312"/>
              <a:gd name="connsiteY49" fmla="*/ 1442090 h 1560739"/>
              <a:gd name="connsiteX50" fmla="*/ 2077143 w 2658312"/>
              <a:gd name="connsiteY50" fmla="*/ 1452852 h 1560739"/>
              <a:gd name="connsiteX51" fmla="*/ 2087905 w 2658312"/>
              <a:gd name="connsiteY51" fmla="*/ 1495900 h 1560739"/>
              <a:gd name="connsiteX52" fmla="*/ 2292390 w 2658312"/>
              <a:gd name="connsiteY52" fmla="*/ 1538947 h 1560739"/>
              <a:gd name="connsiteX53" fmla="*/ 2464589 w 2658312"/>
              <a:gd name="connsiteY53" fmla="*/ 1549709 h 1560739"/>
              <a:gd name="connsiteX54" fmla="*/ 2658312 w 2658312"/>
              <a:gd name="connsiteY54" fmla="*/ 1549709 h 1560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658312" h="1560739">
                <a:moveTo>
                  <a:pt x="0" y="0"/>
                </a:moveTo>
                <a:cubicBezTo>
                  <a:pt x="17937" y="3587"/>
                  <a:pt x="38591" y="615"/>
                  <a:pt x="53812" y="10762"/>
                </a:cubicBezTo>
                <a:cubicBezTo>
                  <a:pt x="63251" y="17054"/>
                  <a:pt x="59502" y="32901"/>
                  <a:pt x="64575" y="43048"/>
                </a:cubicBezTo>
                <a:cubicBezTo>
                  <a:pt x="70359" y="54616"/>
                  <a:pt x="75131" y="68478"/>
                  <a:pt x="86099" y="75333"/>
                </a:cubicBezTo>
                <a:cubicBezTo>
                  <a:pt x="105340" y="87358"/>
                  <a:pt x="129149" y="89682"/>
                  <a:pt x="150674" y="96857"/>
                </a:cubicBezTo>
                <a:cubicBezTo>
                  <a:pt x="161436" y="100444"/>
                  <a:pt x="173522" y="101327"/>
                  <a:pt x="182961" y="107619"/>
                </a:cubicBezTo>
                <a:cubicBezTo>
                  <a:pt x="263122" y="161056"/>
                  <a:pt x="164670" y="92377"/>
                  <a:pt x="247535" y="161428"/>
                </a:cubicBezTo>
                <a:cubicBezTo>
                  <a:pt x="257472" y="169708"/>
                  <a:pt x="269060" y="175777"/>
                  <a:pt x="279823" y="182952"/>
                </a:cubicBezTo>
                <a:cubicBezTo>
                  <a:pt x="283410" y="193714"/>
                  <a:pt x="285512" y="205091"/>
                  <a:pt x="290585" y="215237"/>
                </a:cubicBezTo>
                <a:cubicBezTo>
                  <a:pt x="296370" y="226806"/>
                  <a:pt x="306857" y="235703"/>
                  <a:pt x="312110" y="247523"/>
                </a:cubicBezTo>
                <a:cubicBezTo>
                  <a:pt x="321325" y="268255"/>
                  <a:pt x="326459" y="290570"/>
                  <a:pt x="333634" y="312094"/>
                </a:cubicBezTo>
                <a:lnTo>
                  <a:pt x="344397" y="344380"/>
                </a:lnTo>
                <a:cubicBezTo>
                  <a:pt x="347984" y="412538"/>
                  <a:pt x="333575" y="484105"/>
                  <a:pt x="355159" y="548855"/>
                </a:cubicBezTo>
                <a:cubicBezTo>
                  <a:pt x="360944" y="566209"/>
                  <a:pt x="391114" y="542061"/>
                  <a:pt x="408971" y="538093"/>
                </a:cubicBezTo>
                <a:cubicBezTo>
                  <a:pt x="423410" y="534885"/>
                  <a:pt x="437799" y="531395"/>
                  <a:pt x="452021" y="527332"/>
                </a:cubicBezTo>
                <a:cubicBezTo>
                  <a:pt x="462929" y="524216"/>
                  <a:pt x="473020" y="517699"/>
                  <a:pt x="484308" y="516570"/>
                </a:cubicBezTo>
                <a:cubicBezTo>
                  <a:pt x="545097" y="510491"/>
                  <a:pt x="606282" y="509395"/>
                  <a:pt x="667269" y="505808"/>
                </a:cubicBezTo>
                <a:cubicBezTo>
                  <a:pt x="678031" y="502221"/>
                  <a:pt x="689639" y="500555"/>
                  <a:pt x="699556" y="495046"/>
                </a:cubicBezTo>
                <a:cubicBezTo>
                  <a:pt x="722170" y="482483"/>
                  <a:pt x="739588" y="460179"/>
                  <a:pt x="764130" y="451999"/>
                </a:cubicBezTo>
                <a:lnTo>
                  <a:pt x="828705" y="430475"/>
                </a:lnTo>
                <a:cubicBezTo>
                  <a:pt x="839467" y="426888"/>
                  <a:pt x="851553" y="426006"/>
                  <a:pt x="860992" y="419713"/>
                </a:cubicBezTo>
                <a:cubicBezTo>
                  <a:pt x="912156" y="385605"/>
                  <a:pt x="881011" y="402277"/>
                  <a:pt x="957853" y="376665"/>
                </a:cubicBezTo>
                <a:cubicBezTo>
                  <a:pt x="957858" y="376663"/>
                  <a:pt x="1022423" y="355146"/>
                  <a:pt x="1022428" y="355142"/>
                </a:cubicBezTo>
                <a:cubicBezTo>
                  <a:pt x="1033190" y="347967"/>
                  <a:pt x="1042895" y="338871"/>
                  <a:pt x="1054715" y="333618"/>
                </a:cubicBezTo>
                <a:cubicBezTo>
                  <a:pt x="1075449" y="324403"/>
                  <a:pt x="1119289" y="312094"/>
                  <a:pt x="1119289" y="312094"/>
                </a:cubicBezTo>
                <a:cubicBezTo>
                  <a:pt x="1151650" y="322880"/>
                  <a:pt x="1156045" y="321199"/>
                  <a:pt x="1183864" y="344380"/>
                </a:cubicBezTo>
                <a:cubicBezTo>
                  <a:pt x="1289648" y="432529"/>
                  <a:pt x="1153020" y="324298"/>
                  <a:pt x="1237676" y="408951"/>
                </a:cubicBezTo>
                <a:cubicBezTo>
                  <a:pt x="1246822" y="418097"/>
                  <a:pt x="1259201" y="423300"/>
                  <a:pt x="1269963" y="430475"/>
                </a:cubicBezTo>
                <a:cubicBezTo>
                  <a:pt x="1273550" y="441237"/>
                  <a:pt x="1271494" y="456167"/>
                  <a:pt x="1280725" y="462760"/>
                </a:cubicBezTo>
                <a:cubicBezTo>
                  <a:pt x="1299188" y="475947"/>
                  <a:pt x="1345300" y="484284"/>
                  <a:pt x="1345300" y="484284"/>
                </a:cubicBezTo>
                <a:cubicBezTo>
                  <a:pt x="1419313" y="533625"/>
                  <a:pt x="1385332" y="519152"/>
                  <a:pt x="1442161" y="538093"/>
                </a:cubicBezTo>
                <a:cubicBezTo>
                  <a:pt x="1474448" y="559617"/>
                  <a:pt x="1478035" y="556029"/>
                  <a:pt x="1495973" y="591903"/>
                </a:cubicBezTo>
                <a:cubicBezTo>
                  <a:pt x="1501046" y="602049"/>
                  <a:pt x="1498714" y="616167"/>
                  <a:pt x="1506736" y="624188"/>
                </a:cubicBezTo>
                <a:cubicBezTo>
                  <a:pt x="1514758" y="632209"/>
                  <a:pt x="1528876" y="629877"/>
                  <a:pt x="1539023" y="634950"/>
                </a:cubicBezTo>
                <a:cubicBezTo>
                  <a:pt x="1638280" y="684577"/>
                  <a:pt x="1456974" y="647679"/>
                  <a:pt x="1711221" y="667236"/>
                </a:cubicBezTo>
                <a:lnTo>
                  <a:pt x="1657409" y="828664"/>
                </a:lnTo>
                <a:lnTo>
                  <a:pt x="1646647" y="860949"/>
                </a:lnTo>
                <a:lnTo>
                  <a:pt x="1635884" y="893235"/>
                </a:lnTo>
                <a:cubicBezTo>
                  <a:pt x="1639472" y="921933"/>
                  <a:pt x="1641892" y="950802"/>
                  <a:pt x="1646647" y="979330"/>
                </a:cubicBezTo>
                <a:cubicBezTo>
                  <a:pt x="1649079" y="993919"/>
                  <a:pt x="1657409" y="1007586"/>
                  <a:pt x="1657409" y="1022377"/>
                </a:cubicBezTo>
                <a:cubicBezTo>
                  <a:pt x="1657409" y="1086671"/>
                  <a:pt x="1649139" y="1083606"/>
                  <a:pt x="1635884" y="1129996"/>
                </a:cubicBezTo>
                <a:cubicBezTo>
                  <a:pt x="1608849" y="1224614"/>
                  <a:pt x="1640170" y="1127901"/>
                  <a:pt x="1614360" y="1205329"/>
                </a:cubicBezTo>
                <a:cubicBezTo>
                  <a:pt x="1619740" y="1237607"/>
                  <a:pt x="1627696" y="1306047"/>
                  <a:pt x="1646647" y="1334472"/>
                </a:cubicBezTo>
                <a:cubicBezTo>
                  <a:pt x="1653822" y="1345234"/>
                  <a:pt x="1662387" y="1355189"/>
                  <a:pt x="1668171" y="1366757"/>
                </a:cubicBezTo>
                <a:cubicBezTo>
                  <a:pt x="1673244" y="1376904"/>
                  <a:pt x="1670912" y="1391022"/>
                  <a:pt x="1678934" y="1399043"/>
                </a:cubicBezTo>
                <a:cubicBezTo>
                  <a:pt x="1686956" y="1407065"/>
                  <a:pt x="1700147" y="1407344"/>
                  <a:pt x="1711221" y="1409805"/>
                </a:cubicBezTo>
                <a:cubicBezTo>
                  <a:pt x="1732523" y="1414539"/>
                  <a:pt x="1754625" y="1415275"/>
                  <a:pt x="1775795" y="1420567"/>
                </a:cubicBezTo>
                <a:cubicBezTo>
                  <a:pt x="1797807" y="1426070"/>
                  <a:pt x="1840370" y="1442090"/>
                  <a:pt x="1840370" y="1442090"/>
                </a:cubicBezTo>
                <a:cubicBezTo>
                  <a:pt x="1872657" y="1438503"/>
                  <a:pt x="1904745" y="1431328"/>
                  <a:pt x="1937231" y="1431328"/>
                </a:cubicBezTo>
                <a:cubicBezTo>
                  <a:pt x="1955524" y="1431328"/>
                  <a:pt x="1972963" y="1439309"/>
                  <a:pt x="1991043" y="1442090"/>
                </a:cubicBezTo>
                <a:cubicBezTo>
                  <a:pt x="2019630" y="1446488"/>
                  <a:pt x="2048443" y="1449265"/>
                  <a:pt x="2077143" y="1452852"/>
                </a:cubicBezTo>
                <a:cubicBezTo>
                  <a:pt x="2080730" y="1467201"/>
                  <a:pt x="2082078" y="1482305"/>
                  <a:pt x="2087905" y="1495900"/>
                </a:cubicBezTo>
                <a:cubicBezTo>
                  <a:pt x="2123016" y="1577821"/>
                  <a:pt x="2192420" y="1533067"/>
                  <a:pt x="2292390" y="1538947"/>
                </a:cubicBezTo>
                <a:cubicBezTo>
                  <a:pt x="2405442" y="1576629"/>
                  <a:pt x="2311708" y="1555169"/>
                  <a:pt x="2464589" y="1549709"/>
                </a:cubicBezTo>
                <a:cubicBezTo>
                  <a:pt x="2529122" y="1547404"/>
                  <a:pt x="2593738" y="1549709"/>
                  <a:pt x="2658312" y="1549709"/>
                </a:cubicBezTo>
              </a:path>
            </a:pathLst>
          </a:custGeom>
          <a:ln w="76200" cmpd="sng">
            <a:solidFill>
              <a:schemeClr val="bg1"/>
            </a:solidFill>
          </a:ln>
          <a:effectLst>
            <a:glow rad="228600">
              <a:schemeClr val="tx1"/>
            </a:glow>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2533408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12</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
        <p:nvSpPr>
          <p:cNvPr id="20" name="Rectangle 2"/>
          <p:cNvSpPr txBox="1">
            <a:spLocks noChangeArrowheads="1"/>
          </p:cNvSpPr>
          <p:nvPr/>
        </p:nvSpPr>
        <p:spPr bwMode="auto">
          <a:xfrm>
            <a:off x="113629" y="2284230"/>
            <a:ext cx="4808650" cy="25066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Jeroboam received </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10 northern tribes</a:t>
            </a:r>
          </a:p>
          <a:p>
            <a:pPr algn="l" defTabSz="457200">
              <a:defRPr/>
            </a:pP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Rehoboam received </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2 southern tribes</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99228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United Kingdom</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Samuel 8–1 Kings 11</a:t>
            </a:r>
            <a:endParaRPr kumimoji="0" lang="en-US" sz="28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Phoenicia</a:t>
            </a:r>
          </a:p>
        </p:txBody>
      </p:sp>
      <p:sp>
        <p:nvSpPr>
          <p:cNvPr id="20" name="Text Box 6"/>
          <p:cNvSpPr txBox="1">
            <a:spLocks noChangeArrowheads="1"/>
          </p:cNvSpPr>
          <p:nvPr/>
        </p:nvSpPr>
        <p:spPr bwMode="auto">
          <a:xfrm>
            <a:off x="7247466" y="5193280"/>
            <a:ext cx="1842397"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David Conquered kingdoms in red</a:t>
            </a:r>
          </a:p>
        </p:txBody>
      </p:sp>
      <p:sp>
        <p:nvSpPr>
          <p:cNvPr id="21" name="Line 40"/>
          <p:cNvSpPr>
            <a:spLocks noChangeShapeType="1"/>
          </p:cNvSpPr>
          <p:nvPr/>
        </p:nvSpPr>
        <p:spPr bwMode="auto">
          <a:xfrm rot="20390226" flipH="1">
            <a:off x="7984323" y="418335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2" name="Line 40"/>
          <p:cNvSpPr>
            <a:spLocks noChangeShapeType="1"/>
          </p:cNvSpPr>
          <p:nvPr/>
        </p:nvSpPr>
        <p:spPr bwMode="auto">
          <a:xfrm rot="20390226">
            <a:off x="6686390"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glow rad="279400">
                  <a:srgbClr val="000000">
                    <a:alpha val="98000"/>
                  </a:srgbClr>
                </a:glow>
              </a:effectLst>
              <a:uLnTx/>
              <a:uFillTx/>
              <a:latin typeface="Times New Roman" charset="0"/>
              <a:ea typeface="ＭＳ Ｐゴシック" charset="0"/>
            </a:endParaRPr>
          </a:p>
        </p:txBody>
      </p:sp>
      <p:sp>
        <p:nvSpPr>
          <p:cNvPr id="23" name="Text Box 6"/>
          <p:cNvSpPr txBox="1">
            <a:spLocks noChangeArrowheads="1"/>
          </p:cNvSpPr>
          <p:nvPr/>
        </p:nvSpPr>
        <p:spPr bwMode="auto">
          <a:xfrm>
            <a:off x="3931537" y="5296642"/>
            <a:ext cx="1842397"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Saul's Kingdom in Blue</a:t>
            </a:r>
          </a:p>
        </p:txBody>
      </p:sp>
    </p:spTree>
    <p:extLst>
      <p:ext uri="{BB962C8B-B14F-4D97-AF65-F5344CB8AC3E}">
        <p14:creationId xmlns:p14="http://schemas.microsoft.com/office/powerpoint/2010/main" val="34350189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3585" name="Group 139"/>
          <p:cNvGrpSpPr>
            <a:grpSpLocks/>
          </p:cNvGrpSpPr>
          <p:nvPr/>
        </p:nvGrpSpPr>
        <p:grpSpPr bwMode="auto">
          <a:xfrm>
            <a:off x="6334125" y="3360738"/>
            <a:ext cx="920750" cy="1009650"/>
            <a:chOff x="6289985" y="1029339"/>
            <a:chExt cx="919814" cy="1010116"/>
          </a:xfrm>
        </p:grpSpPr>
        <p:grpSp>
          <p:nvGrpSpPr>
            <p:cNvPr id="323663" name="Group 75"/>
            <p:cNvGrpSpPr>
              <a:grpSpLocks/>
            </p:cNvGrpSpPr>
            <p:nvPr/>
          </p:nvGrpSpPr>
          <p:grpSpPr bwMode="auto">
            <a:xfrm>
              <a:off x="6289985" y="1134030"/>
              <a:ext cx="919814" cy="736467"/>
              <a:chOff x="578" y="2316"/>
              <a:chExt cx="2105" cy="1421"/>
            </a:xfrm>
          </p:grpSpPr>
          <p:sp>
            <p:nvSpPr>
              <p:cNvPr id="323669"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23670"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323664"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3665"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3666"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3667"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3668"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323586" name="Group 148"/>
          <p:cNvGrpSpPr>
            <a:grpSpLocks/>
          </p:cNvGrpSpPr>
          <p:nvPr/>
        </p:nvGrpSpPr>
        <p:grpSpPr bwMode="auto">
          <a:xfrm>
            <a:off x="6330950" y="1331913"/>
            <a:ext cx="920750" cy="1009650"/>
            <a:chOff x="6289985" y="1029339"/>
            <a:chExt cx="919814" cy="1010116"/>
          </a:xfrm>
        </p:grpSpPr>
        <p:grpSp>
          <p:nvGrpSpPr>
            <p:cNvPr id="323655" name="Group 75"/>
            <p:cNvGrpSpPr>
              <a:grpSpLocks/>
            </p:cNvGrpSpPr>
            <p:nvPr/>
          </p:nvGrpSpPr>
          <p:grpSpPr bwMode="auto">
            <a:xfrm>
              <a:off x="6289985" y="1134030"/>
              <a:ext cx="919814" cy="736467"/>
              <a:chOff x="578" y="2316"/>
              <a:chExt cx="2105" cy="1421"/>
            </a:xfrm>
          </p:grpSpPr>
          <p:sp>
            <p:nvSpPr>
              <p:cNvPr id="323661"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23662"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323656"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3657"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3658"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3659"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3660"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32358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358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3590"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b="1">
                <a:solidFill>
                  <a:srgbClr val="790015"/>
                </a:solidFill>
                <a:latin typeface="Times" charset="0"/>
              </a:rPr>
              <a:t> </a:t>
            </a:r>
            <a:r>
              <a:rPr lang="en-US" sz="2400" b="1">
                <a:solidFill>
                  <a:srgbClr val="790015"/>
                </a:solidFill>
                <a:latin typeface="Times" charset="0"/>
              </a:rPr>
              <a:t>ROYALTY</a:t>
            </a:r>
          </a:p>
        </p:txBody>
      </p:sp>
      <p:sp>
        <p:nvSpPr>
          <p:cNvPr id="32359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538631"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eaLnBrk="0" hangingPunct="0">
              <a:defRPr/>
            </a:pPr>
            <a:r>
              <a:rPr lang="en-US" sz="2000" b="1">
                <a:solidFill>
                  <a:srgbClr val="FAFD00"/>
                </a:solidFill>
                <a:latin typeface="Times" pitchFamily="-112" charset="0"/>
              </a:rPr>
              <a:t>ca. 1000 B.C.</a:t>
            </a:r>
          </a:p>
        </p:txBody>
      </p:sp>
      <p:sp>
        <p:nvSpPr>
          <p:cNvPr id="32359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359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b="1">
                <a:solidFill>
                  <a:srgbClr val="790015"/>
                </a:solidFill>
                <a:latin typeface="Times"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grpSp>
        <p:nvGrpSpPr>
          <p:cNvPr id="323596" name="Group 13"/>
          <p:cNvGrpSpPr>
            <a:grpSpLocks/>
          </p:cNvGrpSpPr>
          <p:nvPr/>
        </p:nvGrpSpPr>
        <p:grpSpPr bwMode="auto">
          <a:xfrm>
            <a:off x="901700" y="2603500"/>
            <a:ext cx="2201863" cy="1765300"/>
            <a:chOff x="568" y="1640"/>
            <a:chExt cx="1387" cy="1112"/>
          </a:xfrm>
        </p:grpSpPr>
        <p:grpSp>
          <p:nvGrpSpPr>
            <p:cNvPr id="323650"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323653"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323654"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3600">
                  <a:solidFill>
                    <a:srgbClr val="FFD34A"/>
                  </a:solidFill>
                  <a:latin typeface="Times" pitchFamily="-112" charset="0"/>
                </a:rPr>
                <a:t>A </a:t>
              </a:r>
              <a:r>
                <a:rPr lang="en-US" sz="6000">
                  <a:solidFill>
                    <a:srgbClr val="51DC00"/>
                  </a:solidFill>
                  <a:latin typeface="Times" pitchFamily="-112" charset="0"/>
                </a:rPr>
                <a:t>R</a:t>
              </a:r>
              <a:r>
                <a:rPr lang="en-US" sz="3600">
                  <a:solidFill>
                    <a:srgbClr val="FFD34A"/>
                  </a:solidFill>
                  <a:latin typeface="Times" pitchFamily="-112" charset="0"/>
                </a:rPr>
                <a:t> C</a:t>
              </a:r>
            </a:p>
          </p:txBody>
        </p:sp>
      </p:grpSp>
      <p:sp>
        <p:nvSpPr>
          <p:cNvPr id="323597"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3598"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599"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0"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1"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2"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3"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4"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5"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6"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07"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3608"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3609"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3611"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3612"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13"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endParaRPr lang="en-US" sz="1600" b="1">
              <a:solidFill>
                <a:srgbClr val="FFFFFF"/>
              </a:solidFill>
              <a:latin typeface="Comic Sans MS"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grpSp>
        <p:nvGrpSpPr>
          <p:cNvPr id="323617" name="Group 108"/>
          <p:cNvGrpSpPr>
            <a:grpSpLocks/>
          </p:cNvGrpSpPr>
          <p:nvPr/>
        </p:nvGrpSpPr>
        <p:grpSpPr bwMode="auto">
          <a:xfrm>
            <a:off x="8018463" y="3436938"/>
            <a:ext cx="981075" cy="1843087"/>
            <a:chOff x="5051" y="2165"/>
            <a:chExt cx="618" cy="1161"/>
          </a:xfrm>
        </p:grpSpPr>
        <p:grpSp>
          <p:nvGrpSpPr>
            <p:cNvPr id="323631" name="Group 109"/>
            <p:cNvGrpSpPr>
              <a:grpSpLocks/>
            </p:cNvGrpSpPr>
            <p:nvPr/>
          </p:nvGrpSpPr>
          <p:grpSpPr bwMode="auto">
            <a:xfrm>
              <a:off x="5051" y="2165"/>
              <a:ext cx="618" cy="1161"/>
              <a:chOff x="5051" y="2165"/>
              <a:chExt cx="618" cy="1161"/>
            </a:xfrm>
          </p:grpSpPr>
          <p:sp>
            <p:nvSpPr>
              <p:cNvPr id="323633"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3634"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3635"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3636"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37"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3638"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3639"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40"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41"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42"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43"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44"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45"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46"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47"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48"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3649" name="Rectangle 126"/>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Chicago" charset="0"/>
                  </a:rPr>
                  <a:t>ROYALTY</a:t>
                </a:r>
              </a:p>
            </p:txBody>
          </p:sp>
        </p:grpSp>
        <p:sp>
          <p:nvSpPr>
            <p:cNvPr id="323632" name="Rectangle 12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S - D - S</a:t>
              </a:r>
            </a:p>
          </p:txBody>
        </p:sp>
      </p:grpSp>
      <p:sp>
        <p:nvSpPr>
          <p:cNvPr id="323618" name="Text Box 12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B VAG Rounded Bold" charset="0"/>
              </a:rPr>
              <a:t> </a:t>
            </a:r>
          </a:p>
        </p:txBody>
      </p:sp>
      <p:pic>
        <p:nvPicPr>
          <p:cNvPr id="538754" name="Picture 1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538756"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36</a:t>
            </a:r>
          </a:p>
        </p:txBody>
      </p:sp>
      <p:sp>
        <p:nvSpPr>
          <p:cNvPr id="323621" name="Text Box 13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charset="0"/>
              </a:rPr>
              <a:t>Handbook pg. 32-37</a:t>
            </a:r>
          </a:p>
        </p:txBody>
      </p:sp>
      <p:sp>
        <p:nvSpPr>
          <p:cNvPr id="538781" name="Rectangle 157"/>
          <p:cNvSpPr>
            <a:spLocks noChangeArrowheads="1"/>
          </p:cNvSpPr>
          <p:nvPr/>
        </p:nvSpPr>
        <p:spPr bwMode="auto">
          <a:xfrm>
            <a:off x="6213475" y="2197100"/>
            <a:ext cx="3063875"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0"/>
              </a:spcBef>
              <a:defRPr/>
            </a:pPr>
            <a:r>
              <a:rPr lang="en-US" b="1" i="1" dirty="0">
                <a:solidFill>
                  <a:srgbClr val="FFFFFF"/>
                </a:solidFill>
                <a:latin typeface="Arial" charset="0"/>
              </a:rPr>
              <a:t>2 Sam. 7:4-16</a:t>
            </a:r>
          </a:p>
          <a:p>
            <a:pPr eaLnBrk="0" hangingPunct="0">
              <a:spcBef>
                <a:spcPct val="0"/>
              </a:spcBef>
              <a:defRPr/>
            </a:pPr>
            <a:r>
              <a:rPr lang="en-US" b="1" i="1" dirty="0">
                <a:solidFill>
                  <a:srgbClr val="FFFFFF"/>
                </a:solidFill>
                <a:latin typeface="Arial" charset="0"/>
              </a:rPr>
              <a:t>1 Chron. 17:3-15</a:t>
            </a:r>
          </a:p>
        </p:txBody>
      </p:sp>
      <p:sp>
        <p:nvSpPr>
          <p:cNvPr id="538793" name="Text Box 169"/>
          <p:cNvSpPr txBox="1">
            <a:spLocks noChangeArrowheads="1"/>
          </p:cNvSpPr>
          <p:nvPr/>
        </p:nvSpPr>
        <p:spPr bwMode="auto">
          <a:xfrm>
            <a:off x="6307138" y="1427163"/>
            <a:ext cx="863600" cy="6413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defRPr/>
            </a:pPr>
            <a:r>
              <a:rPr lang="en-US" sz="3600" b="1" i="1" dirty="0">
                <a:solidFill>
                  <a:srgbClr val="FFFFFF"/>
                </a:solidFill>
                <a:latin typeface="Kosher-Normal" pitchFamily="-112" charset="0"/>
              </a:rPr>
              <a:t>DC</a:t>
            </a:r>
          </a:p>
        </p:txBody>
      </p:sp>
      <p:sp>
        <p:nvSpPr>
          <p:cNvPr id="323624" name="Text Box 171"/>
          <p:cNvSpPr txBox="1">
            <a:spLocks noChangeArrowheads="1"/>
          </p:cNvSpPr>
          <p:nvPr/>
        </p:nvSpPr>
        <p:spPr bwMode="auto">
          <a:xfrm>
            <a:off x="8602663" y="64770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600" b="1">
                <a:solidFill>
                  <a:srgbClr val="FFFFFF"/>
                </a:solidFill>
                <a:latin typeface="Comic Sans MS" charset="0"/>
              </a:rPr>
              <a:t>6</a:t>
            </a:r>
            <a:endParaRPr lang="en-US" sz="1600">
              <a:solidFill>
                <a:srgbClr val="FFA27C"/>
              </a:solidFill>
              <a:latin typeface="Comic Sans MS" charset="0"/>
            </a:endParaRPr>
          </a:p>
        </p:txBody>
      </p:sp>
      <p:sp>
        <p:nvSpPr>
          <p:cNvPr id="538799" name="Text Box 175"/>
          <p:cNvSpPr txBox="1">
            <a:spLocks noChangeArrowheads="1"/>
          </p:cNvSpPr>
          <p:nvPr/>
        </p:nvSpPr>
        <p:spPr bwMode="auto">
          <a:xfrm>
            <a:off x="465138" y="5502275"/>
            <a:ext cx="8148637"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0" hangingPunct="0">
              <a:defRPr/>
            </a:pPr>
            <a:r>
              <a:rPr lang="en-US" sz="3600" b="1">
                <a:solidFill>
                  <a:srgbClr val="FFFFFF"/>
                </a:solidFill>
                <a:effectLst>
                  <a:outerShdw blurRad="38100" dist="38100" dir="2700000" algn="tl">
                    <a:srgbClr val="000000"/>
                  </a:outerShdw>
                </a:effectLst>
                <a:latin typeface="Comic Sans MS" charset="0"/>
              </a:rPr>
              <a:t>BIG ISSUE: BILLS COMING DUE.</a:t>
            </a:r>
          </a:p>
        </p:txBody>
      </p:sp>
      <p:grpSp>
        <p:nvGrpSpPr>
          <p:cNvPr id="323626"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10600">
                  <a:solidFill>
                    <a:srgbClr val="FFFF00"/>
                  </a:solidFill>
                  <a:latin typeface="Times" charset="0"/>
                </a:rPr>
                <a:t>7</a:t>
              </a:r>
              <a:endParaRPr lang="en-US">
                <a:solidFill>
                  <a:srgbClr val="00DFCA"/>
                </a:solidFill>
                <a:latin typeface="Matura MT Script Capitals" charset="0"/>
              </a:endParaRPr>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08" charset="0"/>
              </a:endParaRPr>
            </a:p>
          </p:txBody>
        </p:sp>
      </p:grpSp>
      <p:sp>
        <p:nvSpPr>
          <p:cNvPr id="137" name="Title 136"/>
          <p:cNvSpPr>
            <a:spLocks noGrp="1"/>
          </p:cNvSpPr>
          <p:nvPr>
            <p:ph type="title" idx="4294967295"/>
          </p:nvPr>
        </p:nvSpPr>
        <p:spPr>
          <a:xfrm>
            <a:off x="423863" y="4891088"/>
            <a:ext cx="8229600" cy="64611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3600" b="1">
                <a:solidFill>
                  <a:schemeClr val="tx1"/>
                </a:solidFill>
                <a:latin typeface="Comic Sans MS" charset="0"/>
                <a:ea typeface="ＭＳ Ｐゴシック" charset="0"/>
                <a:cs typeface="ＭＳ Ｐゴシック" charset="0"/>
              </a:rPr>
              <a:t>SOLOMON: REALLY BIG IDEAS!</a:t>
            </a:r>
          </a:p>
        </p:txBody>
      </p:sp>
      <p:sp>
        <p:nvSpPr>
          <p:cNvPr id="323628" name="TextBox 138"/>
          <p:cNvSpPr txBox="1">
            <a:spLocks noChangeArrowheads="1"/>
          </p:cNvSpPr>
          <p:nvPr/>
        </p:nvSpPr>
        <p:spPr bwMode="auto">
          <a:xfrm>
            <a:off x="-1284288" y="3690938"/>
            <a:ext cx="18415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spcBef>
                <a:spcPct val="0"/>
              </a:spcBef>
            </a:pPr>
            <a:endParaRPr lang="en-US">
              <a:solidFill>
                <a:srgbClr val="00DFCA"/>
              </a:solidFill>
              <a:latin typeface="Matura MT Script Capital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0"/>
                                        <p:tgtEl>
                                          <p:spTgt spid="1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8799"/>
                                        </p:tgtEl>
                                        <p:attrNameLst>
                                          <p:attrName>style.visibility</p:attrName>
                                        </p:attrNameLst>
                                      </p:cBhvr>
                                      <p:to>
                                        <p:strVal val="visible"/>
                                      </p:to>
                                    </p:set>
                                    <p:animEffect transition="in" filter="fade">
                                      <p:cBhvr>
                                        <p:cTn id="35"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99" grpId="0"/>
      <p:bldP spid="13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5633" name="Group 139"/>
          <p:cNvGrpSpPr>
            <a:grpSpLocks/>
          </p:cNvGrpSpPr>
          <p:nvPr/>
        </p:nvGrpSpPr>
        <p:grpSpPr bwMode="auto">
          <a:xfrm>
            <a:off x="6334125" y="3360738"/>
            <a:ext cx="920750" cy="1009650"/>
            <a:chOff x="6289985" y="1029339"/>
            <a:chExt cx="919814" cy="1010116"/>
          </a:xfrm>
        </p:grpSpPr>
        <p:grpSp>
          <p:nvGrpSpPr>
            <p:cNvPr id="325708" name="Group 75"/>
            <p:cNvGrpSpPr>
              <a:grpSpLocks/>
            </p:cNvGrpSpPr>
            <p:nvPr/>
          </p:nvGrpSpPr>
          <p:grpSpPr bwMode="auto">
            <a:xfrm>
              <a:off x="6289985" y="1134030"/>
              <a:ext cx="919814" cy="736467"/>
              <a:chOff x="578" y="2316"/>
              <a:chExt cx="2105" cy="1421"/>
            </a:xfrm>
          </p:grpSpPr>
          <p:sp>
            <p:nvSpPr>
              <p:cNvPr id="325714"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25715"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325709"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5710"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5711"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5712"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5713"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325634" name="Group 148"/>
          <p:cNvGrpSpPr>
            <a:grpSpLocks/>
          </p:cNvGrpSpPr>
          <p:nvPr/>
        </p:nvGrpSpPr>
        <p:grpSpPr bwMode="auto">
          <a:xfrm>
            <a:off x="6330950" y="1331913"/>
            <a:ext cx="920750" cy="1009650"/>
            <a:chOff x="6289985" y="1029339"/>
            <a:chExt cx="919814" cy="1010116"/>
          </a:xfrm>
        </p:grpSpPr>
        <p:grpSp>
          <p:nvGrpSpPr>
            <p:cNvPr id="325700" name="Group 75"/>
            <p:cNvGrpSpPr>
              <a:grpSpLocks/>
            </p:cNvGrpSpPr>
            <p:nvPr/>
          </p:nvGrpSpPr>
          <p:grpSpPr bwMode="auto">
            <a:xfrm>
              <a:off x="6289985" y="1134030"/>
              <a:ext cx="919814" cy="736467"/>
              <a:chOff x="578" y="2316"/>
              <a:chExt cx="2105" cy="1421"/>
            </a:xfrm>
          </p:grpSpPr>
          <p:sp>
            <p:nvSpPr>
              <p:cNvPr id="32570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2570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32570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570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570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570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570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325636"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5637"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5638"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b="1">
                <a:solidFill>
                  <a:srgbClr val="114FFB"/>
                </a:solidFill>
                <a:latin typeface="Times" charset="0"/>
              </a:rPr>
              <a:t> </a:t>
            </a:r>
            <a:r>
              <a:rPr lang="en-US" sz="2400" b="1">
                <a:solidFill>
                  <a:srgbClr val="114FFB"/>
                </a:solidFill>
                <a:latin typeface="Times" charset="0"/>
              </a:rPr>
              <a:t>ROYALTY</a:t>
            </a:r>
          </a:p>
        </p:txBody>
      </p:sp>
      <p:sp>
        <p:nvSpPr>
          <p:cNvPr id="32563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45466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46662" dir="2115817" algn="ctr" rotWithShape="0">
              <a:schemeClr val="bg1">
                <a:alpha val="74998"/>
              </a:schemeClr>
            </a:outerShdw>
          </a:effectLst>
        </p:spPr>
        <p:txBody>
          <a:bodyPr wrap="none" lIns="90487" tIns="44450" rIns="90487" bIns="44450">
            <a:spAutoFit/>
          </a:bodyPr>
          <a:lstStyle/>
          <a:p>
            <a:pPr eaLnBrk="0" hangingPunct="0">
              <a:defRPr/>
            </a:pPr>
            <a:r>
              <a:rPr lang="en-US" sz="2000" b="1">
                <a:solidFill>
                  <a:srgbClr val="003399"/>
                </a:solidFill>
                <a:latin typeface="Times" pitchFamily="-112" charset="0"/>
              </a:rPr>
              <a:t>ca. 1000 B.C.</a:t>
            </a:r>
          </a:p>
        </p:txBody>
      </p:sp>
      <p:sp>
        <p:nvSpPr>
          <p:cNvPr id="325641"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564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b="1">
                <a:solidFill>
                  <a:srgbClr val="114FFB"/>
                </a:solidFill>
                <a:latin typeface="Times"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325644"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325645"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454674" name="Freeform 18"/>
            <p:cNvSpPr>
              <a:spLocks/>
            </p:cNvSpPr>
            <p:nvPr/>
          </p:nvSpPr>
          <p:spPr bwMode="auto">
            <a:xfrm>
              <a:off x="1024" y="1640"/>
              <a:ext cx="793" cy="657"/>
            </a:xfrm>
            <a:custGeom>
              <a:avLst/>
              <a:gdLst/>
              <a:ahLst/>
              <a:cxnLst>
                <a:cxn ang="0">
                  <a:pos x="24" y="8"/>
                </a:cxn>
                <a:cxn ang="0">
                  <a:pos x="88" y="32"/>
                </a:cxn>
                <a:cxn ang="0">
                  <a:pos x="144" y="40"/>
                </a:cxn>
                <a:cxn ang="0">
                  <a:pos x="184" y="64"/>
                </a:cxn>
                <a:cxn ang="0">
                  <a:pos x="216" y="80"/>
                </a:cxn>
                <a:cxn ang="0">
                  <a:pos x="240" y="104"/>
                </a:cxn>
                <a:cxn ang="0">
                  <a:pos x="280" y="120"/>
                </a:cxn>
                <a:cxn ang="0">
                  <a:pos x="312" y="136"/>
                </a:cxn>
                <a:cxn ang="0">
                  <a:pos x="344" y="152"/>
                </a:cxn>
                <a:cxn ang="0">
                  <a:pos x="376" y="168"/>
                </a:cxn>
                <a:cxn ang="0">
                  <a:pos x="408" y="184"/>
                </a:cxn>
                <a:cxn ang="0">
                  <a:pos x="440" y="216"/>
                </a:cxn>
                <a:cxn ang="0">
                  <a:pos x="464" y="240"/>
                </a:cxn>
                <a:cxn ang="0">
                  <a:pos x="496" y="256"/>
                </a:cxn>
                <a:cxn ang="0">
                  <a:pos x="528" y="272"/>
                </a:cxn>
                <a:cxn ang="0">
                  <a:pos x="552" y="296"/>
                </a:cxn>
                <a:cxn ang="0">
                  <a:pos x="568" y="328"/>
                </a:cxn>
                <a:cxn ang="0">
                  <a:pos x="592" y="352"/>
                </a:cxn>
                <a:cxn ang="0">
                  <a:pos x="624" y="376"/>
                </a:cxn>
                <a:cxn ang="0">
                  <a:pos x="640" y="400"/>
                </a:cxn>
                <a:cxn ang="0">
                  <a:pos x="656" y="432"/>
                </a:cxn>
                <a:cxn ang="0">
                  <a:pos x="680" y="464"/>
                </a:cxn>
                <a:cxn ang="0">
                  <a:pos x="712" y="472"/>
                </a:cxn>
                <a:cxn ang="0">
                  <a:pos x="736" y="496"/>
                </a:cxn>
                <a:cxn ang="0">
                  <a:pos x="760" y="520"/>
                </a:cxn>
                <a:cxn ang="0">
                  <a:pos x="792" y="544"/>
                </a:cxn>
                <a:cxn ang="0">
                  <a:pos x="792" y="576"/>
                </a:cxn>
                <a:cxn ang="0">
                  <a:pos x="776" y="608"/>
                </a:cxn>
                <a:cxn ang="0">
                  <a:pos x="752" y="632"/>
                </a:cxn>
                <a:cxn ang="0">
                  <a:pos x="728" y="648"/>
                </a:cxn>
                <a:cxn ang="0">
                  <a:pos x="696" y="656"/>
                </a:cxn>
                <a:cxn ang="0">
                  <a:pos x="664" y="648"/>
                </a:cxn>
                <a:cxn ang="0">
                  <a:pos x="632" y="648"/>
                </a:cxn>
                <a:cxn ang="0">
                  <a:pos x="600" y="648"/>
                </a:cxn>
                <a:cxn ang="0">
                  <a:pos x="568" y="648"/>
                </a:cxn>
                <a:cxn ang="0">
                  <a:pos x="536" y="648"/>
                </a:cxn>
                <a:cxn ang="0">
                  <a:pos x="496" y="648"/>
                </a:cxn>
                <a:cxn ang="0">
                  <a:pos x="456" y="640"/>
                </a:cxn>
                <a:cxn ang="0">
                  <a:pos x="432" y="608"/>
                </a:cxn>
                <a:cxn ang="0">
                  <a:pos x="424" y="576"/>
                </a:cxn>
                <a:cxn ang="0">
                  <a:pos x="400" y="536"/>
                </a:cxn>
                <a:cxn ang="0">
                  <a:pos x="376" y="504"/>
                </a:cxn>
                <a:cxn ang="0">
                  <a:pos x="352" y="472"/>
                </a:cxn>
                <a:cxn ang="0">
                  <a:pos x="312" y="432"/>
                </a:cxn>
                <a:cxn ang="0">
                  <a:pos x="280" y="392"/>
                </a:cxn>
                <a:cxn ang="0">
                  <a:pos x="256" y="368"/>
                </a:cxn>
                <a:cxn ang="0">
                  <a:pos x="224" y="352"/>
                </a:cxn>
                <a:cxn ang="0">
                  <a:pos x="192" y="344"/>
                </a:cxn>
                <a:cxn ang="0">
                  <a:pos x="160" y="336"/>
                </a:cxn>
                <a:cxn ang="0">
                  <a:pos x="120" y="336"/>
                </a:cxn>
                <a:cxn ang="0">
                  <a:pos x="88" y="328"/>
                </a:cxn>
                <a:cxn ang="0">
                  <a:pos x="48" y="304"/>
                </a:cxn>
                <a:cxn ang="0">
                  <a:pos x="32" y="272"/>
                </a:cxn>
                <a:cxn ang="0">
                  <a:pos x="16" y="248"/>
                </a:cxn>
                <a:cxn ang="0">
                  <a:pos x="8" y="216"/>
                </a:cxn>
                <a:cxn ang="0">
                  <a:pos x="8" y="184"/>
                </a:cxn>
                <a:cxn ang="0">
                  <a:pos x="8" y="152"/>
                </a:cxn>
                <a:cxn ang="0">
                  <a:pos x="0" y="120"/>
                </a:cxn>
                <a:cxn ang="0">
                  <a:pos x="0" y="88"/>
                </a:cxn>
                <a:cxn ang="0">
                  <a:pos x="0" y="56"/>
                </a:cxn>
                <a:cxn ang="0">
                  <a:pos x="0" y="24"/>
                </a:cxn>
                <a:cxn ang="0">
                  <a:pos x="24" y="16"/>
                </a:cxn>
              </a:cxnLst>
              <a:rect l="0" t="0" r="r" b="b"/>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w="12700" cap="rnd" cmpd="sng">
              <a:noFill/>
              <a:prstDash val="solid"/>
              <a:round/>
              <a:headEnd type="none" w="med" len="med"/>
              <a:tailEnd type="none" w="med" len="med"/>
            </a:ln>
            <a:effectLst>
              <a:outerShdw blurRad="63500" dist="38099" dir="2700000" algn="ctr" rotWithShape="0">
                <a:schemeClr val="bg1">
                  <a:alpha val="74998"/>
                </a:schemeClr>
              </a:outerShdw>
            </a:effectLst>
          </p:spPr>
          <p:txBody>
            <a:bodyPr/>
            <a:lstStyle/>
            <a:p>
              <a:pPr eaLnBrk="0" hangingPunct="0">
                <a:spcBef>
                  <a:spcPct val="0"/>
                </a:spcBef>
                <a:defRPr/>
              </a:pPr>
              <a:endParaRPr lang="en-US">
                <a:solidFill>
                  <a:srgbClr val="00DFCA"/>
                </a:solidFill>
                <a:latin typeface="Matura MT Script Capitals" pitchFamily="-112" charset="0"/>
              </a:endParaRPr>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eaLnBrk="0" hangingPunct="0">
              <a:spcBef>
                <a:spcPct val="0"/>
              </a:spcBef>
              <a:defRPr/>
            </a:pPr>
            <a:r>
              <a:rPr lang="en-US" sz="3600">
                <a:solidFill>
                  <a:srgbClr val="114FFB"/>
                </a:solidFill>
                <a:latin typeface="Times" pitchFamily="-112" charset="0"/>
              </a:rPr>
              <a:t>A </a:t>
            </a:r>
            <a:r>
              <a:rPr lang="en-US" sz="6000">
                <a:solidFill>
                  <a:srgbClr val="114FFB"/>
                </a:solidFill>
                <a:latin typeface="Times" pitchFamily="-112" charset="0"/>
              </a:rPr>
              <a:t>R</a:t>
            </a:r>
            <a:r>
              <a:rPr lang="en-US" sz="3600">
                <a:solidFill>
                  <a:srgbClr val="114FFB"/>
                </a:solidFill>
                <a:latin typeface="Times" pitchFamily="-112" charset="0"/>
              </a:rPr>
              <a:t> C</a:t>
            </a:r>
          </a:p>
        </p:txBody>
      </p:sp>
      <p:sp>
        <p:nvSpPr>
          <p:cNvPr id="32564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4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4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5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565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5658"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5659"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en-US" sz="1600" b="1">
                <a:solidFill>
                  <a:srgbClr val="FFFFFF"/>
                </a:solidFill>
                <a:latin typeface="Comic Sans MS" pitchFamily="-112" charset="0"/>
              </a:rPr>
              <a:t>1 Kings 9, 10, 11</a:t>
            </a:r>
          </a:p>
        </p:txBody>
      </p:sp>
      <p:grpSp>
        <p:nvGrpSpPr>
          <p:cNvPr id="325661" name="Group 116"/>
          <p:cNvGrpSpPr>
            <a:grpSpLocks/>
          </p:cNvGrpSpPr>
          <p:nvPr/>
        </p:nvGrpSpPr>
        <p:grpSpPr bwMode="auto">
          <a:xfrm>
            <a:off x="8018463" y="3436938"/>
            <a:ext cx="981075" cy="1843087"/>
            <a:chOff x="5051" y="2165"/>
            <a:chExt cx="618" cy="1161"/>
          </a:xfrm>
        </p:grpSpPr>
        <p:grpSp>
          <p:nvGrpSpPr>
            <p:cNvPr id="325679" name="Group 117"/>
            <p:cNvGrpSpPr>
              <a:grpSpLocks/>
            </p:cNvGrpSpPr>
            <p:nvPr/>
          </p:nvGrpSpPr>
          <p:grpSpPr bwMode="auto">
            <a:xfrm>
              <a:off x="5051" y="2165"/>
              <a:ext cx="618" cy="1161"/>
              <a:chOff x="5051" y="2165"/>
              <a:chExt cx="618" cy="1161"/>
            </a:xfrm>
          </p:grpSpPr>
          <p:sp>
            <p:nvSpPr>
              <p:cNvPr id="325681"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5682"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5683"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5684"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5"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5686"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5687"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8"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89"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0"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1"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2"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3"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4"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5"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6"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5697" name="Rectangle 134"/>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Chicago" charset="0"/>
                  </a:rPr>
                  <a:t>ROYALTY</a:t>
                </a:r>
              </a:p>
            </p:txBody>
          </p:sp>
        </p:grpSp>
        <p:sp>
          <p:nvSpPr>
            <p:cNvPr id="325680" name="Rectangle 13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S - D - S</a:t>
              </a:r>
            </a:p>
          </p:txBody>
        </p:sp>
      </p:grpSp>
      <p:sp>
        <p:nvSpPr>
          <p:cNvPr id="325662"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B VAG Rounded Bold" charset="0"/>
              </a:rPr>
              <a:t> </a:t>
            </a:r>
          </a:p>
        </p:txBody>
      </p:sp>
      <p:sp>
        <p:nvSpPr>
          <p:cNvPr id="454794" name="Rectangle 138"/>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37</a:t>
            </a:r>
          </a:p>
        </p:txBody>
      </p:sp>
      <p:sp>
        <p:nvSpPr>
          <p:cNvPr id="325664" name="Text Box 139"/>
          <p:cNvSpPr txBox="1">
            <a:spLocks noChangeArrowheads="1"/>
          </p:cNvSpPr>
          <p:nvPr/>
        </p:nvSpPr>
        <p:spPr bwMode="auto">
          <a:xfrm>
            <a:off x="8599488" y="64770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600" b="1">
                <a:solidFill>
                  <a:srgbClr val="FFFFFF"/>
                </a:solidFill>
                <a:latin typeface="Comic Sans MS" charset="0"/>
              </a:rPr>
              <a:t>4</a:t>
            </a:r>
            <a:endParaRPr lang="en-US" sz="1600">
              <a:solidFill>
                <a:srgbClr val="FFA27C"/>
              </a:solidFill>
              <a:latin typeface="Comic Sans MS" charset="0"/>
            </a:endParaRPr>
          </a:p>
        </p:txBody>
      </p:sp>
      <p:sp>
        <p:nvSpPr>
          <p:cNvPr id="325665" name="Text Box 140"/>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charset="0"/>
              </a:rPr>
              <a:t>Handbook pg. 32-37</a:t>
            </a:r>
          </a:p>
        </p:txBody>
      </p:sp>
      <p:sp>
        <p:nvSpPr>
          <p:cNvPr id="325666"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pPr eaLnBrk="0" hangingPunct="0">
              <a:spcBef>
                <a:spcPct val="0"/>
              </a:spcBef>
            </a:pPr>
            <a:endParaRPr lang="en-US">
              <a:solidFill>
                <a:srgbClr val="00DFCA"/>
              </a:solidFill>
              <a:latin typeface="Comic Sans MS" charset="0"/>
            </a:endParaRPr>
          </a:p>
        </p:txBody>
      </p:sp>
      <p:sp>
        <p:nvSpPr>
          <p:cNvPr id="325667"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5668"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5669"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5670"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5671"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nvGrpSpPr>
          <p:cNvPr id="325672" name="Group 81"/>
          <p:cNvGrpSpPr>
            <a:grpSpLocks/>
          </p:cNvGrpSpPr>
          <p:nvPr/>
        </p:nvGrpSpPr>
        <p:grpSpPr bwMode="auto">
          <a:xfrm>
            <a:off x="519113" y="117475"/>
            <a:ext cx="854075" cy="1720850"/>
            <a:chOff x="519113" y="312738"/>
            <a:chExt cx="854075" cy="1910769"/>
          </a:xfrm>
        </p:grpSpPr>
        <p:sp>
          <p:nvSpPr>
            <p:cNvPr id="83" name="Rectangle 8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10600">
                  <a:solidFill>
                    <a:srgbClr val="FFFF00"/>
                  </a:solidFill>
                  <a:latin typeface="Times" charset="0"/>
                </a:rPr>
                <a:t>7</a:t>
              </a:r>
              <a:endParaRPr lang="en-US">
                <a:solidFill>
                  <a:srgbClr val="00DFCA"/>
                </a:solidFill>
                <a:latin typeface="Matura MT Script Capitals" charset="0"/>
              </a:endParaRPr>
            </a:p>
          </p:txBody>
        </p:sp>
        <p:sp>
          <p:nvSpPr>
            <p:cNvPr id="8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08" charset="0"/>
              </a:endParaRPr>
            </a:p>
          </p:txBody>
        </p:sp>
      </p:grpSp>
      <p:sp>
        <p:nvSpPr>
          <p:cNvPr id="106" name="Text Box 169"/>
          <p:cNvSpPr txBox="1">
            <a:spLocks noChangeArrowheads="1"/>
          </p:cNvSpPr>
          <p:nvPr/>
        </p:nvSpPr>
        <p:spPr bwMode="auto">
          <a:xfrm>
            <a:off x="6307138" y="1427163"/>
            <a:ext cx="863600" cy="641350"/>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defRPr/>
            </a:pPr>
            <a:r>
              <a:rPr lang="en-US" sz="3600" b="1" i="1" dirty="0">
                <a:solidFill>
                  <a:srgbClr val="474747">
                    <a:lumMod val="40000"/>
                    <a:lumOff val="60000"/>
                  </a:srgbClr>
                </a:solidFill>
                <a:latin typeface="Kosher-Normal" pitchFamily="-112" charset="0"/>
              </a:rPr>
              <a:t>DC</a:t>
            </a:r>
          </a:p>
        </p:txBody>
      </p:sp>
      <p:sp>
        <p:nvSpPr>
          <p:cNvPr id="454810" name="Rectangle 154"/>
          <p:cNvSpPr>
            <a:spLocks noChangeArrowheads="1"/>
          </p:cNvSpPr>
          <p:nvPr/>
        </p:nvSpPr>
        <p:spPr bwMode="auto">
          <a:xfrm>
            <a:off x="6213475" y="2197100"/>
            <a:ext cx="3063875" cy="950913"/>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eaLnBrk="0" hangingPunct="0">
              <a:spcBef>
                <a:spcPct val="0"/>
              </a:spcBef>
              <a:defRPr/>
            </a:pPr>
            <a:r>
              <a:rPr lang="en-US" b="1" i="1" dirty="0">
                <a:solidFill>
                  <a:srgbClr val="114FFB"/>
                </a:solidFill>
                <a:latin typeface="Arial" pitchFamily="-112" charset="0"/>
              </a:rPr>
              <a:t>2 Sam. 7:4-16</a:t>
            </a:r>
          </a:p>
          <a:p>
            <a:pPr eaLnBrk="0" hangingPunct="0">
              <a:spcBef>
                <a:spcPct val="0"/>
              </a:spcBef>
              <a:defRPr/>
            </a:pPr>
            <a:r>
              <a:rPr lang="en-US" b="1" i="1" dirty="0">
                <a:solidFill>
                  <a:srgbClr val="114FFB"/>
                </a:solidFill>
                <a:latin typeface="Arial" pitchFamily="-112" charset="0"/>
              </a:rPr>
              <a:t>1 Chron. 17:3-15</a:t>
            </a:r>
          </a:p>
        </p:txBody>
      </p:sp>
      <p:sp>
        <p:nvSpPr>
          <p:cNvPr id="107" name="Title 106"/>
          <p:cNvSpPr>
            <a:spLocks noGrp="1"/>
          </p:cNvSpPr>
          <p:nvPr>
            <p:ph type="title" idx="4294967295"/>
          </p:nvPr>
        </p:nvSpPr>
        <p:spPr>
          <a:xfrm>
            <a:off x="352425" y="5856288"/>
            <a:ext cx="8477250" cy="642937"/>
          </a:xfrm>
          <a:prstGeom prst="rect">
            <a:avLst/>
          </a:prstGeom>
        </p:spPr>
        <p:txBody>
          <a:bodyPr/>
          <a:lstStyle/>
          <a:p>
            <a:pPr algn="ctr">
              <a:defRPr/>
            </a:pPr>
            <a:r>
              <a:rPr lang="en-US" sz="3600" i="1" dirty="0">
                <a:latin typeface="Arial" charset="0"/>
                <a:ea typeface="ＭＳ Ｐゴシック" charset="0"/>
                <a:cs typeface="Arial" charset="0"/>
              </a:rPr>
              <a:t>Solomon</a:t>
            </a:r>
            <a:r>
              <a:rPr lang="fr-FR" altLang="ja-JP" sz="3600" i="1" dirty="0">
                <a:latin typeface="Arial" charset="0"/>
                <a:ea typeface="ＭＳ Ｐゴシック" charset="0"/>
                <a:cs typeface="Arial" charset="0"/>
              </a:rPr>
              <a:t>'</a:t>
            </a:r>
            <a:r>
              <a:rPr lang="en-US" altLang="ja-JP" sz="3600" i="1" dirty="0">
                <a:latin typeface="Arial" charset="0"/>
                <a:ea typeface="ＭＳ Ｐゴシック" charset="0"/>
                <a:cs typeface="Arial" charset="0"/>
              </a:rPr>
              <a:t>s Problems</a:t>
            </a:r>
            <a:endParaRPr lang="en-US" sz="3600" i="1" dirty="0">
              <a:latin typeface="Arial" charset="0"/>
              <a:ea typeface="ＭＳ Ｐゴシック" charset="0"/>
              <a:cs typeface="Arial" charset="0"/>
            </a:endParaRPr>
          </a:p>
        </p:txBody>
      </p:sp>
      <p:sp>
        <p:nvSpPr>
          <p:cNvPr id="454797" name="Text Box 141"/>
          <p:cNvSpPr txBox="1">
            <a:spLocks noChangeArrowheads="1"/>
          </p:cNvSpPr>
          <p:nvPr/>
        </p:nvSpPr>
        <p:spPr bwMode="auto">
          <a:xfrm>
            <a:off x="1868488" y="1470025"/>
            <a:ext cx="5659437" cy="4025718"/>
          </a:xfrm>
          <a:prstGeom prst="rect">
            <a:avLst/>
          </a:prstGeom>
          <a:noFill/>
          <a:ln w="12700">
            <a:noFill/>
            <a:miter lim="800000"/>
            <a:headEnd/>
            <a:tailEnd/>
          </a:ln>
          <a:effectLst/>
        </p:spPr>
        <p:txBody>
          <a:bodyPr>
            <a:spAutoFit/>
          </a:bodyPr>
          <a:lstStyle/>
          <a:p>
            <a:pPr algn="ctr" eaLnBrk="0" hangingPunct="0">
              <a:lnSpc>
                <a:spcPct val="80000"/>
              </a:lnSpc>
              <a:defRPr/>
            </a:pPr>
            <a:r>
              <a:rPr lang="en-US" sz="5400" b="1" i="1" dirty="0">
                <a:solidFill>
                  <a:srgbClr val="FFEA18"/>
                </a:solidFill>
                <a:effectLst>
                  <a:outerShdw blurRad="50800" dist="76200" dir="2700000" algn="tl" rotWithShape="0">
                    <a:srgbClr val="000000"/>
                  </a:outerShdw>
                </a:effectLst>
                <a:latin typeface="Comic Sans MS" pitchFamily="-112" charset="0"/>
              </a:rPr>
              <a:t>Construction!</a:t>
            </a:r>
          </a:p>
          <a:p>
            <a:pPr algn="ctr" eaLnBrk="0" hangingPunct="0">
              <a:lnSpc>
                <a:spcPct val="80000"/>
              </a:lnSpc>
              <a:defRPr/>
            </a:pPr>
            <a:r>
              <a:rPr lang="en-US" sz="5400" b="1" i="1" dirty="0">
                <a:solidFill>
                  <a:srgbClr val="FFEA18"/>
                </a:solidFill>
                <a:effectLst>
                  <a:outerShdw blurRad="50800" dist="76200" dir="2700000" algn="tl" rotWithShape="0">
                    <a:srgbClr val="000000"/>
                  </a:outerShdw>
                </a:effectLst>
                <a:latin typeface="Comic Sans MS" pitchFamily="-112" charset="0"/>
              </a:rPr>
              <a:t>Heavy Taxation!</a:t>
            </a:r>
          </a:p>
          <a:p>
            <a:pPr algn="ctr" eaLnBrk="0" hangingPunct="0">
              <a:lnSpc>
                <a:spcPct val="80000"/>
              </a:lnSpc>
              <a:defRPr/>
            </a:pPr>
            <a:r>
              <a:rPr lang="en-US" sz="5400" b="1" i="1" dirty="0">
                <a:solidFill>
                  <a:srgbClr val="FFEA18"/>
                </a:solidFill>
                <a:effectLst>
                  <a:outerShdw blurRad="50800" dist="76200" dir="2700000" algn="tl" rotWithShape="0">
                    <a:srgbClr val="000000"/>
                  </a:outerShdw>
                </a:effectLst>
                <a:latin typeface="Comic Sans MS" pitchFamily="-112" charset="0"/>
              </a:rPr>
              <a:t>Bankruptcy!</a:t>
            </a:r>
          </a:p>
          <a:p>
            <a:pPr algn="ctr" eaLnBrk="0" hangingPunct="0">
              <a:lnSpc>
                <a:spcPct val="80000"/>
              </a:lnSpc>
              <a:defRPr/>
            </a:pPr>
            <a:r>
              <a:rPr lang="en-US" sz="5400" b="1" i="1" dirty="0">
                <a:solidFill>
                  <a:srgbClr val="FFEA18"/>
                </a:solidFill>
                <a:effectLst>
                  <a:outerShdw blurRad="50800" dist="76200" dir="2700000" algn="tl" rotWithShape="0">
                    <a:srgbClr val="000000"/>
                  </a:outerShdw>
                </a:effectLst>
                <a:latin typeface="Comic Sans MS" pitchFamily="-112" charset="0"/>
              </a:rPr>
              <a:t>Idolatry!</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81" name="Group 113"/>
          <p:cNvGrpSpPr>
            <a:grpSpLocks/>
          </p:cNvGrpSpPr>
          <p:nvPr/>
        </p:nvGrpSpPr>
        <p:grpSpPr bwMode="auto">
          <a:xfrm>
            <a:off x="6083300" y="1136650"/>
            <a:ext cx="1289050" cy="1435100"/>
            <a:chOff x="1084" y="711"/>
            <a:chExt cx="2950" cy="2769"/>
          </a:xfrm>
        </p:grpSpPr>
        <p:grpSp>
          <p:nvGrpSpPr>
            <p:cNvPr id="327759" name="Group 114"/>
            <p:cNvGrpSpPr>
              <a:grpSpLocks/>
            </p:cNvGrpSpPr>
            <p:nvPr/>
          </p:nvGrpSpPr>
          <p:grpSpPr bwMode="auto">
            <a:xfrm>
              <a:off x="1084" y="711"/>
              <a:ext cx="2950" cy="2769"/>
              <a:chOff x="2707" y="548"/>
              <a:chExt cx="2950" cy="2769"/>
            </a:xfrm>
          </p:grpSpPr>
          <p:grpSp>
            <p:nvGrpSpPr>
              <p:cNvPr id="327765" name="Group 115"/>
              <p:cNvGrpSpPr>
                <a:grpSpLocks/>
              </p:cNvGrpSpPr>
              <p:nvPr/>
            </p:nvGrpSpPr>
            <p:grpSpPr bwMode="auto">
              <a:xfrm>
                <a:off x="3180" y="1046"/>
                <a:ext cx="2105" cy="1421"/>
                <a:chOff x="578" y="2316"/>
                <a:chExt cx="2105" cy="1421"/>
              </a:xfrm>
            </p:grpSpPr>
            <p:sp>
              <p:nvSpPr>
                <p:cNvPr id="32776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2776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32776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27760" name="Freeform 119"/>
            <p:cNvSpPr>
              <a:spLocks/>
            </p:cNvSpPr>
            <p:nvPr/>
          </p:nvSpPr>
          <p:spPr bwMode="auto">
            <a:xfrm>
              <a:off x="1616" y="2649"/>
              <a:ext cx="88" cy="277"/>
            </a:xfrm>
            <a:custGeom>
              <a:avLst/>
              <a:gdLst>
                <a:gd name="T0" fmla="*/ 184 w 85"/>
                <a:gd name="T1" fmla="*/ 3 h 318"/>
                <a:gd name="T2" fmla="*/ 160 w 85"/>
                <a:gd name="T3" fmla="*/ 3 h 318"/>
                <a:gd name="T4" fmla="*/ 121 w 85"/>
                <a:gd name="T5" fmla="*/ 3 h 318"/>
                <a:gd name="T6" fmla="*/ 139 w 85"/>
                <a:gd name="T7" fmla="*/ 3 h 318"/>
                <a:gd name="T8" fmla="*/ 160 w 85"/>
                <a:gd name="T9" fmla="*/ 3 h 318"/>
                <a:gd name="T10" fmla="*/ 95 w 85"/>
                <a:gd name="T11" fmla="*/ 3 h 318"/>
                <a:gd name="T12" fmla="*/ 95 w 85"/>
                <a:gd name="T13" fmla="*/ 3 h 318"/>
                <a:gd name="T14" fmla="*/ 121 w 85"/>
                <a:gd name="T15" fmla="*/ 4 h 318"/>
                <a:gd name="T16" fmla="*/ 71 w 85"/>
                <a:gd name="T17" fmla="*/ 3 h 318"/>
                <a:gd name="T18" fmla="*/ 95 w 85"/>
                <a:gd name="T19" fmla="*/ 3 h 318"/>
                <a:gd name="T20" fmla="*/ 121 w 85"/>
                <a:gd name="T21" fmla="*/ 3 h 318"/>
                <a:gd name="T22" fmla="*/ 95 w 85"/>
                <a:gd name="T23" fmla="*/ 3 h 318"/>
                <a:gd name="T24" fmla="*/ 121 w 85"/>
                <a:gd name="T25" fmla="*/ 3 h 318"/>
                <a:gd name="T26" fmla="*/ 95 w 85"/>
                <a:gd name="T27" fmla="*/ 3 h 318"/>
                <a:gd name="T28" fmla="*/ 121 w 85"/>
                <a:gd name="T29" fmla="*/ 3 h 318"/>
                <a:gd name="T30" fmla="*/ 139 w 85"/>
                <a:gd name="T31" fmla="*/ 3 h 318"/>
                <a:gd name="T32" fmla="*/ 184 w 85"/>
                <a:gd name="T33" fmla="*/ 5 h 318"/>
                <a:gd name="T34" fmla="*/ 203 w 85"/>
                <a:gd name="T35" fmla="*/ 6 h 318"/>
                <a:gd name="T36" fmla="*/ 184 w 85"/>
                <a:gd name="T37" fmla="*/ 7 h 318"/>
                <a:gd name="T38" fmla="*/ 160 w 85"/>
                <a:gd name="T39" fmla="*/ 7 h 318"/>
                <a:gd name="T40" fmla="*/ 139 w 85"/>
                <a:gd name="T41" fmla="*/ 8 h 318"/>
                <a:gd name="T42" fmla="*/ 95 w 85"/>
                <a:gd name="T43" fmla="*/ 7 h 318"/>
                <a:gd name="T44" fmla="*/ 71 w 85"/>
                <a:gd name="T45" fmla="*/ 5 h 318"/>
                <a:gd name="T46" fmla="*/ 55 w 85"/>
                <a:gd name="T47" fmla="*/ 6 h 318"/>
                <a:gd name="T48" fmla="*/ 5 w 85"/>
                <a:gd name="T49" fmla="*/ 5 h 318"/>
                <a:gd name="T50" fmla="*/ 95 w 85"/>
                <a:gd name="T51" fmla="*/ 3 h 318"/>
                <a:gd name="T52" fmla="*/ 160 w 85"/>
                <a:gd name="T53" fmla="*/ 3 h 318"/>
                <a:gd name="T54" fmla="*/ 184 w 85"/>
                <a:gd name="T55" fmla="*/ 5 h 318"/>
                <a:gd name="T56" fmla="*/ 160 w 85"/>
                <a:gd name="T57" fmla="*/ 4 h 318"/>
                <a:gd name="T58" fmla="*/ 160 w 85"/>
                <a:gd name="T59" fmla="*/ 3 h 318"/>
                <a:gd name="T60" fmla="*/ 121 w 85"/>
                <a:gd name="T61" fmla="*/ 3 h 318"/>
                <a:gd name="T62" fmla="*/ 55 w 85"/>
                <a:gd name="T63" fmla="*/ 3 h 318"/>
                <a:gd name="T64" fmla="*/ 95 w 85"/>
                <a:gd name="T65" fmla="*/ 3 h 318"/>
                <a:gd name="T66" fmla="*/ 139 w 85"/>
                <a:gd name="T67" fmla="*/ 3 h 318"/>
                <a:gd name="T68" fmla="*/ 18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7761" name="Freeform 120"/>
            <p:cNvSpPr>
              <a:spLocks/>
            </p:cNvSpPr>
            <p:nvPr/>
          </p:nvSpPr>
          <p:spPr bwMode="auto">
            <a:xfrm>
              <a:off x="1635" y="2647"/>
              <a:ext cx="109" cy="309"/>
            </a:xfrm>
            <a:custGeom>
              <a:avLst/>
              <a:gdLst>
                <a:gd name="T0" fmla="*/ 1 w 105"/>
                <a:gd name="T1" fmla="*/ 0 h 354"/>
                <a:gd name="T2" fmla="*/ 254 w 105"/>
                <a:gd name="T3" fmla="*/ 3 h 354"/>
                <a:gd name="T4" fmla="*/ 199 w 105"/>
                <a:gd name="T5" fmla="*/ 3 h 354"/>
                <a:gd name="T6" fmla="*/ 229 w 105"/>
                <a:gd name="T7" fmla="*/ 3 h 354"/>
                <a:gd name="T8" fmla="*/ 229 w 105"/>
                <a:gd name="T9" fmla="*/ 3 h 354"/>
                <a:gd name="T10" fmla="*/ 266 w 105"/>
                <a:gd name="T11" fmla="*/ 4 h 354"/>
                <a:gd name="T12" fmla="*/ 266 w 105"/>
                <a:gd name="T13" fmla="*/ 6 h 354"/>
                <a:gd name="T14" fmla="*/ 229 w 105"/>
                <a:gd name="T15" fmla="*/ 9 h 354"/>
                <a:gd name="T16" fmla="*/ 189 w 105"/>
                <a:gd name="T17" fmla="*/ 9 h 354"/>
                <a:gd name="T18" fmla="*/ 42 w 105"/>
                <a:gd name="T19" fmla="*/ 8 h 354"/>
                <a:gd name="T20" fmla="*/ 12 w 105"/>
                <a:gd name="T21" fmla="*/ 7 h 354"/>
                <a:gd name="T22" fmla="*/ 42 w 105"/>
                <a:gd name="T23" fmla="*/ 6 h 354"/>
                <a:gd name="T24" fmla="*/ 9 w 105"/>
                <a:gd name="T25" fmla="*/ 3 h 354"/>
                <a:gd name="T26" fmla="*/ 5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7762" name="Freeform 121"/>
            <p:cNvSpPr>
              <a:spLocks/>
            </p:cNvSpPr>
            <p:nvPr/>
          </p:nvSpPr>
          <p:spPr bwMode="auto">
            <a:xfrm>
              <a:off x="3008" y="2583"/>
              <a:ext cx="155" cy="328"/>
            </a:xfrm>
            <a:custGeom>
              <a:avLst/>
              <a:gdLst>
                <a:gd name="T0" fmla="*/ 408 w 149"/>
                <a:gd name="T1" fmla="*/ 3 h 376"/>
                <a:gd name="T2" fmla="*/ 387 w 149"/>
                <a:gd name="T3" fmla="*/ 3 h 376"/>
                <a:gd name="T4" fmla="*/ 360 w 149"/>
                <a:gd name="T5" fmla="*/ 3 h 376"/>
                <a:gd name="T6" fmla="*/ 355 w 149"/>
                <a:gd name="T7" fmla="*/ 3 h 376"/>
                <a:gd name="T8" fmla="*/ 303 w 149"/>
                <a:gd name="T9" fmla="*/ 6 h 376"/>
                <a:gd name="T10" fmla="*/ 239 w 149"/>
                <a:gd name="T11" fmla="*/ 8 h 376"/>
                <a:gd name="T12" fmla="*/ 192 w 149"/>
                <a:gd name="T13" fmla="*/ 9 h 376"/>
                <a:gd name="T14" fmla="*/ 161 w 149"/>
                <a:gd name="T15" fmla="*/ 9 h 376"/>
                <a:gd name="T16" fmla="*/ 52 w 149"/>
                <a:gd name="T17" fmla="*/ 9 h 376"/>
                <a:gd name="T18" fmla="*/ 2 w 149"/>
                <a:gd name="T19" fmla="*/ 9 h 376"/>
                <a:gd name="T20" fmla="*/ 5 w 149"/>
                <a:gd name="T21" fmla="*/ 8 h 376"/>
                <a:gd name="T22" fmla="*/ 8 w 149"/>
                <a:gd name="T23" fmla="*/ 6 h 376"/>
                <a:gd name="T24" fmla="*/ 58 w 149"/>
                <a:gd name="T25" fmla="*/ 5 h 376"/>
                <a:gd name="T26" fmla="*/ 96 w 149"/>
                <a:gd name="T27" fmla="*/ 3 h 376"/>
                <a:gd name="T28" fmla="*/ 122 w 149"/>
                <a:gd name="T29" fmla="*/ 3 h 376"/>
                <a:gd name="T30" fmla="*/ 232 w 149"/>
                <a:gd name="T31" fmla="*/ 3 h 376"/>
                <a:gd name="T32" fmla="*/ 355 w 149"/>
                <a:gd name="T33" fmla="*/ 3 h 376"/>
                <a:gd name="T34" fmla="*/ 40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7763" name="Freeform 122"/>
            <p:cNvSpPr>
              <a:spLocks/>
            </p:cNvSpPr>
            <p:nvPr/>
          </p:nvSpPr>
          <p:spPr bwMode="auto">
            <a:xfrm>
              <a:off x="1714" y="1020"/>
              <a:ext cx="99" cy="440"/>
            </a:xfrm>
            <a:custGeom>
              <a:avLst/>
              <a:gdLst>
                <a:gd name="T0" fmla="*/ 58 w 96"/>
                <a:gd name="T1" fmla="*/ 12 h 504"/>
                <a:gd name="T2" fmla="*/ 138 w 96"/>
                <a:gd name="T3" fmla="*/ 13 h 504"/>
                <a:gd name="T4" fmla="*/ 165 w 96"/>
                <a:gd name="T5" fmla="*/ 11 h 504"/>
                <a:gd name="T6" fmla="*/ 165 w 96"/>
                <a:gd name="T7" fmla="*/ 8 h 504"/>
                <a:gd name="T8" fmla="*/ 203 w 96"/>
                <a:gd name="T9" fmla="*/ 5 h 504"/>
                <a:gd name="T10" fmla="*/ 219 w 96"/>
                <a:gd name="T11" fmla="*/ 4 h 504"/>
                <a:gd name="T12" fmla="*/ 203 w 96"/>
                <a:gd name="T13" fmla="*/ 3 h 504"/>
                <a:gd name="T14" fmla="*/ 176 w 96"/>
                <a:gd name="T15" fmla="*/ 3 h 504"/>
                <a:gd name="T16" fmla="*/ 64 w 96"/>
                <a:gd name="T17" fmla="*/ 3 h 504"/>
                <a:gd name="T18" fmla="*/ 58 w 96"/>
                <a:gd name="T19" fmla="*/ 3 h 504"/>
                <a:gd name="T20" fmla="*/ 70 w 96"/>
                <a:gd name="T21" fmla="*/ 9 h 504"/>
                <a:gd name="T22" fmla="*/ 89 w 96"/>
                <a:gd name="T23" fmla="*/ 10 h 504"/>
                <a:gd name="T24" fmla="*/ 54 w 96"/>
                <a:gd name="T25" fmla="*/ 12 h 504"/>
                <a:gd name="T26" fmla="*/ 58 w 96"/>
                <a:gd name="T27" fmla="*/ 1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7764" name="Freeform 123"/>
            <p:cNvSpPr>
              <a:spLocks/>
            </p:cNvSpPr>
            <p:nvPr/>
          </p:nvSpPr>
          <p:spPr bwMode="auto">
            <a:xfrm>
              <a:off x="3431" y="1007"/>
              <a:ext cx="156" cy="358"/>
            </a:xfrm>
            <a:custGeom>
              <a:avLst/>
              <a:gdLst>
                <a:gd name="T0" fmla="*/ 5 w 150"/>
                <a:gd name="T1" fmla="*/ 10 h 410"/>
                <a:gd name="T2" fmla="*/ 116 w 150"/>
                <a:gd name="T3" fmla="*/ 10 h 410"/>
                <a:gd name="T4" fmla="*/ 231 w 150"/>
                <a:gd name="T5" fmla="*/ 10 h 410"/>
                <a:gd name="T6" fmla="*/ 270 w 150"/>
                <a:gd name="T7" fmla="*/ 9 h 410"/>
                <a:gd name="T8" fmla="*/ 331 w 150"/>
                <a:gd name="T9" fmla="*/ 7 h 410"/>
                <a:gd name="T10" fmla="*/ 370 w 150"/>
                <a:gd name="T11" fmla="*/ 6 h 410"/>
                <a:gd name="T12" fmla="*/ 390 w 150"/>
                <a:gd name="T13" fmla="*/ 5 h 410"/>
                <a:gd name="T14" fmla="*/ 400 w 150"/>
                <a:gd name="T15" fmla="*/ 3 h 410"/>
                <a:gd name="T16" fmla="*/ 416 w 150"/>
                <a:gd name="T17" fmla="*/ 3 h 410"/>
                <a:gd name="T18" fmla="*/ 421 w 150"/>
                <a:gd name="T19" fmla="*/ 3 h 410"/>
                <a:gd name="T20" fmla="*/ 374 w 150"/>
                <a:gd name="T21" fmla="*/ 0 h 410"/>
                <a:gd name="T22" fmla="*/ 270 w 150"/>
                <a:gd name="T23" fmla="*/ 3 h 410"/>
                <a:gd name="T24" fmla="*/ 222 w 150"/>
                <a:gd name="T25" fmla="*/ 3 h 410"/>
                <a:gd name="T26" fmla="*/ 191 w 150"/>
                <a:gd name="T27" fmla="*/ 3 h 410"/>
                <a:gd name="T28" fmla="*/ 165 w 150"/>
                <a:gd name="T29" fmla="*/ 3 h 410"/>
                <a:gd name="T30" fmla="*/ 121 w 150"/>
                <a:gd name="T31" fmla="*/ 6 h 410"/>
                <a:gd name="T32" fmla="*/ 116 w 150"/>
                <a:gd name="T33" fmla="*/ 6 h 410"/>
                <a:gd name="T34" fmla="*/ 96 w 150"/>
                <a:gd name="T35" fmla="*/ 6 h 410"/>
                <a:gd name="T36" fmla="*/ 88 w 150"/>
                <a:gd name="T37" fmla="*/ 7 h 410"/>
                <a:gd name="T38" fmla="*/ 79 w 150"/>
                <a:gd name="T39" fmla="*/ 7 h 410"/>
                <a:gd name="T40" fmla="*/ 48 w 150"/>
                <a:gd name="T41" fmla="*/ 9 h 410"/>
                <a:gd name="T42" fmla="*/ 10 w 150"/>
                <a:gd name="T43" fmla="*/ 10 h 410"/>
                <a:gd name="T44" fmla="*/ 2 w 150"/>
                <a:gd name="T45" fmla="*/ 10 h 410"/>
                <a:gd name="T46" fmla="*/ 5 w 150"/>
                <a:gd name="T47" fmla="*/ 1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327682" name="Group 113"/>
          <p:cNvGrpSpPr>
            <a:grpSpLocks/>
          </p:cNvGrpSpPr>
          <p:nvPr/>
        </p:nvGrpSpPr>
        <p:grpSpPr bwMode="auto">
          <a:xfrm>
            <a:off x="6083300" y="3154363"/>
            <a:ext cx="1289050" cy="1435100"/>
            <a:chOff x="1084" y="711"/>
            <a:chExt cx="2950" cy="2769"/>
          </a:xfrm>
        </p:grpSpPr>
        <p:grpSp>
          <p:nvGrpSpPr>
            <p:cNvPr id="327749" name="Group 114"/>
            <p:cNvGrpSpPr>
              <a:grpSpLocks/>
            </p:cNvGrpSpPr>
            <p:nvPr/>
          </p:nvGrpSpPr>
          <p:grpSpPr bwMode="auto">
            <a:xfrm>
              <a:off x="1084" y="711"/>
              <a:ext cx="2950" cy="2769"/>
              <a:chOff x="2707" y="548"/>
              <a:chExt cx="2950" cy="2769"/>
            </a:xfrm>
          </p:grpSpPr>
          <p:grpSp>
            <p:nvGrpSpPr>
              <p:cNvPr id="327755" name="Group 115"/>
              <p:cNvGrpSpPr>
                <a:grpSpLocks/>
              </p:cNvGrpSpPr>
              <p:nvPr/>
            </p:nvGrpSpPr>
            <p:grpSpPr bwMode="auto">
              <a:xfrm>
                <a:off x="3180" y="1046"/>
                <a:ext cx="2105" cy="1421"/>
                <a:chOff x="578" y="2316"/>
                <a:chExt cx="2105" cy="1421"/>
              </a:xfrm>
            </p:grpSpPr>
            <p:sp>
              <p:nvSpPr>
                <p:cNvPr id="32775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2775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32775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27750" name="Freeform 119"/>
            <p:cNvSpPr>
              <a:spLocks/>
            </p:cNvSpPr>
            <p:nvPr/>
          </p:nvSpPr>
          <p:spPr bwMode="auto">
            <a:xfrm>
              <a:off x="1616" y="2649"/>
              <a:ext cx="88" cy="277"/>
            </a:xfrm>
            <a:custGeom>
              <a:avLst/>
              <a:gdLst>
                <a:gd name="T0" fmla="*/ 184 w 85"/>
                <a:gd name="T1" fmla="*/ 3 h 318"/>
                <a:gd name="T2" fmla="*/ 160 w 85"/>
                <a:gd name="T3" fmla="*/ 3 h 318"/>
                <a:gd name="T4" fmla="*/ 121 w 85"/>
                <a:gd name="T5" fmla="*/ 3 h 318"/>
                <a:gd name="T6" fmla="*/ 139 w 85"/>
                <a:gd name="T7" fmla="*/ 3 h 318"/>
                <a:gd name="T8" fmla="*/ 160 w 85"/>
                <a:gd name="T9" fmla="*/ 3 h 318"/>
                <a:gd name="T10" fmla="*/ 95 w 85"/>
                <a:gd name="T11" fmla="*/ 3 h 318"/>
                <a:gd name="T12" fmla="*/ 95 w 85"/>
                <a:gd name="T13" fmla="*/ 3 h 318"/>
                <a:gd name="T14" fmla="*/ 121 w 85"/>
                <a:gd name="T15" fmla="*/ 4 h 318"/>
                <a:gd name="T16" fmla="*/ 71 w 85"/>
                <a:gd name="T17" fmla="*/ 3 h 318"/>
                <a:gd name="T18" fmla="*/ 95 w 85"/>
                <a:gd name="T19" fmla="*/ 3 h 318"/>
                <a:gd name="T20" fmla="*/ 121 w 85"/>
                <a:gd name="T21" fmla="*/ 3 h 318"/>
                <a:gd name="T22" fmla="*/ 95 w 85"/>
                <a:gd name="T23" fmla="*/ 3 h 318"/>
                <a:gd name="T24" fmla="*/ 121 w 85"/>
                <a:gd name="T25" fmla="*/ 3 h 318"/>
                <a:gd name="T26" fmla="*/ 95 w 85"/>
                <a:gd name="T27" fmla="*/ 3 h 318"/>
                <a:gd name="T28" fmla="*/ 121 w 85"/>
                <a:gd name="T29" fmla="*/ 3 h 318"/>
                <a:gd name="T30" fmla="*/ 139 w 85"/>
                <a:gd name="T31" fmla="*/ 3 h 318"/>
                <a:gd name="T32" fmla="*/ 184 w 85"/>
                <a:gd name="T33" fmla="*/ 5 h 318"/>
                <a:gd name="T34" fmla="*/ 203 w 85"/>
                <a:gd name="T35" fmla="*/ 6 h 318"/>
                <a:gd name="T36" fmla="*/ 184 w 85"/>
                <a:gd name="T37" fmla="*/ 7 h 318"/>
                <a:gd name="T38" fmla="*/ 160 w 85"/>
                <a:gd name="T39" fmla="*/ 7 h 318"/>
                <a:gd name="T40" fmla="*/ 139 w 85"/>
                <a:gd name="T41" fmla="*/ 8 h 318"/>
                <a:gd name="T42" fmla="*/ 95 w 85"/>
                <a:gd name="T43" fmla="*/ 7 h 318"/>
                <a:gd name="T44" fmla="*/ 71 w 85"/>
                <a:gd name="T45" fmla="*/ 5 h 318"/>
                <a:gd name="T46" fmla="*/ 55 w 85"/>
                <a:gd name="T47" fmla="*/ 6 h 318"/>
                <a:gd name="T48" fmla="*/ 5 w 85"/>
                <a:gd name="T49" fmla="*/ 5 h 318"/>
                <a:gd name="T50" fmla="*/ 95 w 85"/>
                <a:gd name="T51" fmla="*/ 3 h 318"/>
                <a:gd name="T52" fmla="*/ 160 w 85"/>
                <a:gd name="T53" fmla="*/ 3 h 318"/>
                <a:gd name="T54" fmla="*/ 184 w 85"/>
                <a:gd name="T55" fmla="*/ 5 h 318"/>
                <a:gd name="T56" fmla="*/ 160 w 85"/>
                <a:gd name="T57" fmla="*/ 4 h 318"/>
                <a:gd name="T58" fmla="*/ 160 w 85"/>
                <a:gd name="T59" fmla="*/ 3 h 318"/>
                <a:gd name="T60" fmla="*/ 121 w 85"/>
                <a:gd name="T61" fmla="*/ 3 h 318"/>
                <a:gd name="T62" fmla="*/ 55 w 85"/>
                <a:gd name="T63" fmla="*/ 3 h 318"/>
                <a:gd name="T64" fmla="*/ 95 w 85"/>
                <a:gd name="T65" fmla="*/ 3 h 318"/>
                <a:gd name="T66" fmla="*/ 139 w 85"/>
                <a:gd name="T67" fmla="*/ 3 h 318"/>
                <a:gd name="T68" fmla="*/ 18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7751" name="Freeform 120"/>
            <p:cNvSpPr>
              <a:spLocks/>
            </p:cNvSpPr>
            <p:nvPr/>
          </p:nvSpPr>
          <p:spPr bwMode="auto">
            <a:xfrm>
              <a:off x="1635" y="2647"/>
              <a:ext cx="109" cy="309"/>
            </a:xfrm>
            <a:custGeom>
              <a:avLst/>
              <a:gdLst>
                <a:gd name="T0" fmla="*/ 1 w 105"/>
                <a:gd name="T1" fmla="*/ 0 h 354"/>
                <a:gd name="T2" fmla="*/ 254 w 105"/>
                <a:gd name="T3" fmla="*/ 3 h 354"/>
                <a:gd name="T4" fmla="*/ 199 w 105"/>
                <a:gd name="T5" fmla="*/ 3 h 354"/>
                <a:gd name="T6" fmla="*/ 229 w 105"/>
                <a:gd name="T7" fmla="*/ 3 h 354"/>
                <a:gd name="T8" fmla="*/ 229 w 105"/>
                <a:gd name="T9" fmla="*/ 3 h 354"/>
                <a:gd name="T10" fmla="*/ 266 w 105"/>
                <a:gd name="T11" fmla="*/ 4 h 354"/>
                <a:gd name="T12" fmla="*/ 266 w 105"/>
                <a:gd name="T13" fmla="*/ 6 h 354"/>
                <a:gd name="T14" fmla="*/ 229 w 105"/>
                <a:gd name="T15" fmla="*/ 9 h 354"/>
                <a:gd name="T16" fmla="*/ 189 w 105"/>
                <a:gd name="T17" fmla="*/ 9 h 354"/>
                <a:gd name="T18" fmla="*/ 42 w 105"/>
                <a:gd name="T19" fmla="*/ 8 h 354"/>
                <a:gd name="T20" fmla="*/ 12 w 105"/>
                <a:gd name="T21" fmla="*/ 7 h 354"/>
                <a:gd name="T22" fmla="*/ 42 w 105"/>
                <a:gd name="T23" fmla="*/ 6 h 354"/>
                <a:gd name="T24" fmla="*/ 9 w 105"/>
                <a:gd name="T25" fmla="*/ 3 h 354"/>
                <a:gd name="T26" fmla="*/ 5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7752" name="Freeform 121"/>
            <p:cNvSpPr>
              <a:spLocks/>
            </p:cNvSpPr>
            <p:nvPr/>
          </p:nvSpPr>
          <p:spPr bwMode="auto">
            <a:xfrm>
              <a:off x="3008" y="2583"/>
              <a:ext cx="155" cy="328"/>
            </a:xfrm>
            <a:custGeom>
              <a:avLst/>
              <a:gdLst>
                <a:gd name="T0" fmla="*/ 408 w 149"/>
                <a:gd name="T1" fmla="*/ 3 h 376"/>
                <a:gd name="T2" fmla="*/ 387 w 149"/>
                <a:gd name="T3" fmla="*/ 3 h 376"/>
                <a:gd name="T4" fmla="*/ 360 w 149"/>
                <a:gd name="T5" fmla="*/ 3 h 376"/>
                <a:gd name="T6" fmla="*/ 355 w 149"/>
                <a:gd name="T7" fmla="*/ 3 h 376"/>
                <a:gd name="T8" fmla="*/ 303 w 149"/>
                <a:gd name="T9" fmla="*/ 6 h 376"/>
                <a:gd name="T10" fmla="*/ 239 w 149"/>
                <a:gd name="T11" fmla="*/ 8 h 376"/>
                <a:gd name="T12" fmla="*/ 192 w 149"/>
                <a:gd name="T13" fmla="*/ 9 h 376"/>
                <a:gd name="T14" fmla="*/ 161 w 149"/>
                <a:gd name="T15" fmla="*/ 9 h 376"/>
                <a:gd name="T16" fmla="*/ 52 w 149"/>
                <a:gd name="T17" fmla="*/ 9 h 376"/>
                <a:gd name="T18" fmla="*/ 2 w 149"/>
                <a:gd name="T19" fmla="*/ 9 h 376"/>
                <a:gd name="T20" fmla="*/ 5 w 149"/>
                <a:gd name="T21" fmla="*/ 8 h 376"/>
                <a:gd name="T22" fmla="*/ 8 w 149"/>
                <a:gd name="T23" fmla="*/ 6 h 376"/>
                <a:gd name="T24" fmla="*/ 58 w 149"/>
                <a:gd name="T25" fmla="*/ 5 h 376"/>
                <a:gd name="T26" fmla="*/ 96 w 149"/>
                <a:gd name="T27" fmla="*/ 3 h 376"/>
                <a:gd name="T28" fmla="*/ 122 w 149"/>
                <a:gd name="T29" fmla="*/ 3 h 376"/>
                <a:gd name="T30" fmla="*/ 232 w 149"/>
                <a:gd name="T31" fmla="*/ 3 h 376"/>
                <a:gd name="T32" fmla="*/ 355 w 149"/>
                <a:gd name="T33" fmla="*/ 3 h 376"/>
                <a:gd name="T34" fmla="*/ 40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7753" name="Freeform 122"/>
            <p:cNvSpPr>
              <a:spLocks/>
            </p:cNvSpPr>
            <p:nvPr/>
          </p:nvSpPr>
          <p:spPr bwMode="auto">
            <a:xfrm>
              <a:off x="1714" y="1020"/>
              <a:ext cx="99" cy="440"/>
            </a:xfrm>
            <a:custGeom>
              <a:avLst/>
              <a:gdLst>
                <a:gd name="T0" fmla="*/ 58 w 96"/>
                <a:gd name="T1" fmla="*/ 12 h 504"/>
                <a:gd name="T2" fmla="*/ 138 w 96"/>
                <a:gd name="T3" fmla="*/ 13 h 504"/>
                <a:gd name="T4" fmla="*/ 165 w 96"/>
                <a:gd name="T5" fmla="*/ 11 h 504"/>
                <a:gd name="T6" fmla="*/ 165 w 96"/>
                <a:gd name="T7" fmla="*/ 8 h 504"/>
                <a:gd name="T8" fmla="*/ 203 w 96"/>
                <a:gd name="T9" fmla="*/ 5 h 504"/>
                <a:gd name="T10" fmla="*/ 219 w 96"/>
                <a:gd name="T11" fmla="*/ 4 h 504"/>
                <a:gd name="T12" fmla="*/ 203 w 96"/>
                <a:gd name="T13" fmla="*/ 3 h 504"/>
                <a:gd name="T14" fmla="*/ 176 w 96"/>
                <a:gd name="T15" fmla="*/ 3 h 504"/>
                <a:gd name="T16" fmla="*/ 64 w 96"/>
                <a:gd name="T17" fmla="*/ 3 h 504"/>
                <a:gd name="T18" fmla="*/ 58 w 96"/>
                <a:gd name="T19" fmla="*/ 3 h 504"/>
                <a:gd name="T20" fmla="*/ 70 w 96"/>
                <a:gd name="T21" fmla="*/ 9 h 504"/>
                <a:gd name="T22" fmla="*/ 89 w 96"/>
                <a:gd name="T23" fmla="*/ 10 h 504"/>
                <a:gd name="T24" fmla="*/ 54 w 96"/>
                <a:gd name="T25" fmla="*/ 12 h 504"/>
                <a:gd name="T26" fmla="*/ 58 w 96"/>
                <a:gd name="T27" fmla="*/ 1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7754" name="Freeform 123"/>
            <p:cNvSpPr>
              <a:spLocks/>
            </p:cNvSpPr>
            <p:nvPr/>
          </p:nvSpPr>
          <p:spPr bwMode="auto">
            <a:xfrm>
              <a:off x="3431" y="1007"/>
              <a:ext cx="156" cy="358"/>
            </a:xfrm>
            <a:custGeom>
              <a:avLst/>
              <a:gdLst>
                <a:gd name="T0" fmla="*/ 5 w 150"/>
                <a:gd name="T1" fmla="*/ 10 h 410"/>
                <a:gd name="T2" fmla="*/ 116 w 150"/>
                <a:gd name="T3" fmla="*/ 10 h 410"/>
                <a:gd name="T4" fmla="*/ 231 w 150"/>
                <a:gd name="T5" fmla="*/ 10 h 410"/>
                <a:gd name="T6" fmla="*/ 270 w 150"/>
                <a:gd name="T7" fmla="*/ 9 h 410"/>
                <a:gd name="T8" fmla="*/ 331 w 150"/>
                <a:gd name="T9" fmla="*/ 7 h 410"/>
                <a:gd name="T10" fmla="*/ 370 w 150"/>
                <a:gd name="T11" fmla="*/ 6 h 410"/>
                <a:gd name="T12" fmla="*/ 390 w 150"/>
                <a:gd name="T13" fmla="*/ 5 h 410"/>
                <a:gd name="T14" fmla="*/ 400 w 150"/>
                <a:gd name="T15" fmla="*/ 3 h 410"/>
                <a:gd name="T16" fmla="*/ 416 w 150"/>
                <a:gd name="T17" fmla="*/ 3 h 410"/>
                <a:gd name="T18" fmla="*/ 421 w 150"/>
                <a:gd name="T19" fmla="*/ 3 h 410"/>
                <a:gd name="T20" fmla="*/ 374 w 150"/>
                <a:gd name="T21" fmla="*/ 0 h 410"/>
                <a:gd name="T22" fmla="*/ 270 w 150"/>
                <a:gd name="T23" fmla="*/ 3 h 410"/>
                <a:gd name="T24" fmla="*/ 222 w 150"/>
                <a:gd name="T25" fmla="*/ 3 h 410"/>
                <a:gd name="T26" fmla="*/ 191 w 150"/>
                <a:gd name="T27" fmla="*/ 3 h 410"/>
                <a:gd name="T28" fmla="*/ 165 w 150"/>
                <a:gd name="T29" fmla="*/ 3 h 410"/>
                <a:gd name="T30" fmla="*/ 121 w 150"/>
                <a:gd name="T31" fmla="*/ 6 h 410"/>
                <a:gd name="T32" fmla="*/ 116 w 150"/>
                <a:gd name="T33" fmla="*/ 6 h 410"/>
                <a:gd name="T34" fmla="*/ 96 w 150"/>
                <a:gd name="T35" fmla="*/ 6 h 410"/>
                <a:gd name="T36" fmla="*/ 88 w 150"/>
                <a:gd name="T37" fmla="*/ 7 h 410"/>
                <a:gd name="T38" fmla="*/ 79 w 150"/>
                <a:gd name="T39" fmla="*/ 7 h 410"/>
                <a:gd name="T40" fmla="*/ 48 w 150"/>
                <a:gd name="T41" fmla="*/ 9 h 410"/>
                <a:gd name="T42" fmla="*/ 10 w 150"/>
                <a:gd name="T43" fmla="*/ 10 h 410"/>
                <a:gd name="T44" fmla="*/ 2 w 150"/>
                <a:gd name="T45" fmla="*/ 10 h 410"/>
                <a:gd name="T46" fmla="*/ 5 w 150"/>
                <a:gd name="T47" fmla="*/ 1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32768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768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7686"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b="1">
                <a:solidFill>
                  <a:srgbClr val="114FFB"/>
                </a:solidFill>
                <a:latin typeface="Times" charset="0"/>
              </a:rPr>
              <a:t> </a:t>
            </a:r>
            <a:r>
              <a:rPr lang="en-US" sz="2400" b="1">
                <a:solidFill>
                  <a:srgbClr val="114FFB"/>
                </a:solidFill>
                <a:latin typeface="Times" charset="0"/>
              </a:rPr>
              <a:t>ROYALTY</a:t>
            </a:r>
          </a:p>
        </p:txBody>
      </p:sp>
      <p:sp>
        <p:nvSpPr>
          <p:cNvPr id="32768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5406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eaLnBrk="0" hangingPunct="0">
              <a:defRPr/>
            </a:pPr>
            <a:r>
              <a:rPr lang="en-US" sz="2000" b="1">
                <a:solidFill>
                  <a:srgbClr val="003399"/>
                </a:solidFill>
                <a:latin typeface="Times" pitchFamily="-112" charset="0"/>
              </a:rPr>
              <a:t>ca. 1000 B.C.</a:t>
            </a:r>
          </a:p>
        </p:txBody>
      </p:sp>
      <p:sp>
        <p:nvSpPr>
          <p:cNvPr id="327689"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769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b="1">
                <a:solidFill>
                  <a:srgbClr val="114FFB"/>
                </a:solidFill>
                <a:latin typeface="Times"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327693"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327694"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3600">
                <a:solidFill>
                  <a:srgbClr val="114FFB"/>
                </a:solidFill>
                <a:latin typeface="Times" pitchFamily="-112" charset="0"/>
              </a:rPr>
              <a:t>A </a:t>
            </a:r>
            <a:r>
              <a:rPr lang="en-US" sz="6000">
                <a:solidFill>
                  <a:srgbClr val="114FFB"/>
                </a:solidFill>
                <a:latin typeface="Times" pitchFamily="-112" charset="0"/>
              </a:rPr>
              <a:t>R</a:t>
            </a:r>
            <a:r>
              <a:rPr lang="en-US" sz="3600">
                <a:solidFill>
                  <a:srgbClr val="114FFB"/>
                </a:solidFill>
                <a:latin typeface="Times" pitchFamily="-112" charset="0"/>
              </a:rPr>
              <a:t> C</a:t>
            </a:r>
          </a:p>
        </p:txBody>
      </p:sp>
      <p:sp>
        <p:nvSpPr>
          <p:cNvPr id="327696"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697"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698"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699"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00"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01"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02"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03"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04"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05"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7706"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7707"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7708"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540705" name="Rectangle 33"/>
          <p:cNvSpPr>
            <a:spLocks noChangeArrowheads="1"/>
          </p:cNvSpPr>
          <p:nvPr/>
        </p:nvSpPr>
        <p:spPr bwMode="auto">
          <a:xfrm>
            <a:off x="6488113" y="1319213"/>
            <a:ext cx="574675" cy="6381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eaLnBrk="0" hangingPunct="0">
              <a:spcBef>
                <a:spcPct val="0"/>
              </a:spcBef>
              <a:defRPr/>
            </a:pPr>
            <a:r>
              <a:rPr lang="en-US" sz="3600" b="1">
                <a:solidFill>
                  <a:srgbClr val="114FFB"/>
                </a:solidFill>
                <a:latin typeface="Kosher-Normal" charset="0"/>
              </a:rPr>
              <a:t>DC</a:t>
            </a:r>
            <a:endParaRPr lang="en-US" b="1">
              <a:solidFill>
                <a:srgbClr val="114FFB"/>
              </a:solidFill>
              <a:latin typeface="Times" charset="0"/>
            </a:endParaRPr>
          </a:p>
        </p:txBody>
      </p:sp>
      <p:sp>
        <p:nvSpPr>
          <p:cNvPr id="540706" name="Rectangle 34"/>
          <p:cNvSpPr>
            <a:spLocks noChangeArrowheads="1"/>
          </p:cNvSpPr>
          <p:nvPr/>
        </p:nvSpPr>
        <p:spPr bwMode="auto">
          <a:xfrm>
            <a:off x="6315075" y="2159000"/>
            <a:ext cx="3052763" cy="950913"/>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eaLnBrk="0" hangingPunct="0">
              <a:spcBef>
                <a:spcPct val="0"/>
              </a:spcBef>
              <a:defRPr/>
            </a:pPr>
            <a:r>
              <a:rPr lang="en-US" b="1" i="1" dirty="0">
                <a:solidFill>
                  <a:srgbClr val="114FFB"/>
                </a:solidFill>
                <a:latin typeface="Helvetica" pitchFamily="-112" charset="0"/>
              </a:rPr>
              <a:t>2 Sam. 7: 4-16</a:t>
            </a:r>
          </a:p>
          <a:p>
            <a:pPr eaLnBrk="0" hangingPunct="0">
              <a:spcBef>
                <a:spcPct val="0"/>
              </a:spcBef>
              <a:defRPr/>
            </a:pPr>
            <a:r>
              <a:rPr lang="en-US" b="1" i="1" dirty="0">
                <a:solidFill>
                  <a:srgbClr val="114FFB"/>
                </a:solidFill>
                <a:latin typeface="Helvetica" pitchFamily="-112" charset="0"/>
              </a:rPr>
              <a:t>1 Chron. 17:3-15</a:t>
            </a: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0200" y="984250"/>
            <a:ext cx="7354888"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19081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en-US" sz="1600" b="1">
                <a:solidFill>
                  <a:srgbClr val="FFFFFF"/>
                </a:solidFill>
                <a:latin typeface="Comic Sans MS" pitchFamily="-112" charset="0"/>
              </a:rPr>
              <a:t>1 Kings 11:4-13</a:t>
            </a: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defRPr/>
              </a:pPr>
              <a:r>
                <a:rPr lang="en-US" b="1">
                  <a:solidFill>
                    <a:srgbClr val="FFFF00"/>
                  </a:solidFill>
                  <a:latin typeface="Comic Sans MS" pitchFamily="-112" charset="0"/>
                </a:rPr>
                <a:t>The Mount of Olives</a:t>
              </a: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327715"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B VAG Rounded Bold" charset="0"/>
              </a:rPr>
              <a:t> </a:t>
            </a:r>
          </a:p>
        </p:txBody>
      </p:sp>
      <p:sp>
        <p:nvSpPr>
          <p:cNvPr id="540817" name="Rectangle 145"/>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38</a:t>
            </a:r>
          </a:p>
        </p:txBody>
      </p:sp>
      <p:sp>
        <p:nvSpPr>
          <p:cNvPr id="327717" name="Text Box 146"/>
          <p:cNvSpPr txBox="1">
            <a:spLocks noChangeArrowheads="1"/>
          </p:cNvSpPr>
          <p:nvPr/>
        </p:nvSpPr>
        <p:spPr bwMode="auto">
          <a:xfrm>
            <a:off x="8602663" y="64674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600" b="1">
                <a:solidFill>
                  <a:srgbClr val="FFFFFF"/>
                </a:solidFill>
                <a:latin typeface="Comic Sans MS" charset="0"/>
              </a:rPr>
              <a:t>4</a:t>
            </a:r>
            <a:endParaRPr lang="en-US" sz="1600">
              <a:solidFill>
                <a:srgbClr val="FFA27C"/>
              </a:solidFill>
              <a:latin typeface="Comic Sans MS" charset="0"/>
            </a:endParaRPr>
          </a:p>
        </p:txBody>
      </p:sp>
      <p:sp>
        <p:nvSpPr>
          <p:cNvPr id="327718" name="Text Box 14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charset="0"/>
              </a:rPr>
              <a:t>Handbook pg. 32-37</a:t>
            </a:r>
          </a:p>
        </p:txBody>
      </p:sp>
      <p:grpSp>
        <p:nvGrpSpPr>
          <p:cNvPr id="327719" name="Group 115"/>
          <p:cNvGrpSpPr>
            <a:grpSpLocks/>
          </p:cNvGrpSpPr>
          <p:nvPr/>
        </p:nvGrpSpPr>
        <p:grpSpPr bwMode="auto">
          <a:xfrm>
            <a:off x="8018463" y="3436938"/>
            <a:ext cx="981075" cy="1843087"/>
            <a:chOff x="5051" y="2165"/>
            <a:chExt cx="618" cy="1161"/>
          </a:xfrm>
        </p:grpSpPr>
        <p:grpSp>
          <p:nvGrpSpPr>
            <p:cNvPr id="327726" name="Group 116"/>
            <p:cNvGrpSpPr>
              <a:grpSpLocks/>
            </p:cNvGrpSpPr>
            <p:nvPr/>
          </p:nvGrpSpPr>
          <p:grpSpPr bwMode="auto">
            <a:xfrm>
              <a:off x="5051" y="2165"/>
              <a:ext cx="618" cy="1161"/>
              <a:chOff x="5051" y="2165"/>
              <a:chExt cx="618" cy="1161"/>
            </a:xfrm>
          </p:grpSpPr>
          <p:sp>
            <p:nvSpPr>
              <p:cNvPr id="327728"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729"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7730"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7731"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32"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7733"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7734"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35"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36"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37"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38"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39"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40"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41"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42"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43"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7744" name="Rectangle 133"/>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Chicago" charset="0"/>
                  </a:rPr>
                  <a:t>ROYALTY</a:t>
                </a:r>
              </a:p>
            </p:txBody>
          </p:sp>
        </p:grpSp>
        <p:sp>
          <p:nvSpPr>
            <p:cNvPr id="327727" name="Rectangle 134"/>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S - D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327722"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en-US" b="1">
                  <a:solidFill>
                    <a:srgbClr val="FFFFFF"/>
                  </a:solidFill>
                  <a:latin typeface="Comic Sans MS" pitchFamily="-112" charset="0"/>
                </a:rPr>
                <a:t>The Temple Mount</a:t>
              </a: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en-US" sz="4800" b="1" i="1">
                <a:solidFill>
                  <a:srgbClr val="FFFF00"/>
                </a:solidFill>
                <a:latin typeface="Comic Sans MS" charset="0"/>
                <a:ea typeface="ＭＳ Ｐゴシック" charset="0"/>
                <a:cs typeface="ＭＳ Ｐゴシック" charset="0"/>
              </a:rPr>
              <a:t>IDOL WORSHIP!</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32973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973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9732"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b="1">
                <a:solidFill>
                  <a:srgbClr val="790015"/>
                </a:solidFill>
                <a:latin typeface="Times" charset="0"/>
              </a:rPr>
              <a:t> </a:t>
            </a:r>
            <a:r>
              <a:rPr lang="en-US" sz="2400" b="1">
                <a:solidFill>
                  <a:srgbClr val="790015"/>
                </a:solidFill>
                <a:latin typeface="Times" charset="0"/>
              </a:rPr>
              <a:t>ROYALTY</a:t>
            </a:r>
          </a:p>
        </p:txBody>
      </p:sp>
      <p:sp>
        <p:nvSpPr>
          <p:cNvPr id="329733"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53658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defRPr/>
            </a:pPr>
            <a:r>
              <a:rPr lang="en-US" sz="2000" b="1">
                <a:solidFill>
                  <a:srgbClr val="FAFD00"/>
                </a:solidFill>
                <a:latin typeface="Times" pitchFamily="-112" charset="0"/>
              </a:rPr>
              <a:t>ca. 1000 B.C.</a:t>
            </a:r>
          </a:p>
        </p:txBody>
      </p:sp>
      <p:sp>
        <p:nvSpPr>
          <p:cNvPr id="329735"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9736"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b="1">
                <a:solidFill>
                  <a:srgbClr val="1A0004"/>
                </a:solidFill>
                <a:latin typeface="Times" charset="0"/>
              </a:rPr>
              <a:t>S - D - S</a:t>
            </a: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b="1">
                <a:solidFill>
                  <a:srgbClr val="790015"/>
                </a:solidFill>
                <a:latin typeface="Times" charset="0"/>
              </a:rPr>
              <a:t>10             2</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grpSp>
        <p:nvGrpSpPr>
          <p:cNvPr id="329739" name="Group 14"/>
          <p:cNvGrpSpPr>
            <a:grpSpLocks/>
          </p:cNvGrpSpPr>
          <p:nvPr/>
        </p:nvGrpSpPr>
        <p:grpSpPr bwMode="auto">
          <a:xfrm>
            <a:off x="901700" y="2603500"/>
            <a:ext cx="2201863" cy="1765300"/>
            <a:chOff x="568" y="1640"/>
            <a:chExt cx="1387" cy="1112"/>
          </a:xfrm>
        </p:grpSpPr>
        <p:grpSp>
          <p:nvGrpSpPr>
            <p:cNvPr id="329821"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329824"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329825"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3600">
                  <a:solidFill>
                    <a:srgbClr val="FFD34A"/>
                  </a:solidFill>
                  <a:latin typeface="Times" pitchFamily="-112" charset="0"/>
                </a:rPr>
                <a:t>A </a:t>
              </a:r>
              <a:r>
                <a:rPr lang="en-US" sz="6000">
                  <a:solidFill>
                    <a:srgbClr val="51DC00"/>
                  </a:solidFill>
                  <a:latin typeface="Times" pitchFamily="-112" charset="0"/>
                </a:rPr>
                <a:t>R</a:t>
              </a:r>
              <a:r>
                <a:rPr lang="en-US" sz="3600">
                  <a:solidFill>
                    <a:srgbClr val="FFD34A"/>
                  </a:solidFill>
                  <a:latin typeface="Times" pitchFamily="-112" charset="0"/>
                </a:rPr>
                <a:t> C</a:t>
              </a:r>
            </a:p>
          </p:txBody>
        </p:sp>
      </p:gr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b="1">
                <a:solidFill>
                  <a:srgbClr val="790015"/>
                </a:solidFill>
                <a:latin typeface="Times" charset="0"/>
              </a:rPr>
              <a:t> NORTH  SOUTH</a:t>
            </a:r>
          </a:p>
        </p:txBody>
      </p:sp>
      <p:sp>
        <p:nvSpPr>
          <p:cNvPr id="536597" name="Rectangle 21"/>
          <p:cNvSpPr>
            <a:spLocks noChangeArrowheads="1"/>
          </p:cNvSpPr>
          <p:nvPr/>
        </p:nvSpPr>
        <p:spPr bwMode="auto">
          <a:xfrm>
            <a:off x="3143250" y="2746375"/>
            <a:ext cx="290830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b="1">
                <a:solidFill>
                  <a:srgbClr val="790015"/>
                </a:solidFill>
                <a:latin typeface="Times" charset="0"/>
              </a:rPr>
              <a:t>ISRAEL  JUDAH</a:t>
            </a:r>
          </a:p>
        </p:txBody>
      </p:sp>
      <p:sp>
        <p:nvSpPr>
          <p:cNvPr id="329742"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9743"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744"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745"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746"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747"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748"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749"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750"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751"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752"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9753"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9754"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9755"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536614" name="Rectangle 38"/>
          <p:cNvSpPr>
            <a:spLocks noChangeArrowheads="1"/>
          </p:cNvSpPr>
          <p:nvPr/>
        </p:nvSpPr>
        <p:spPr bwMode="auto">
          <a:xfrm>
            <a:off x="6226175" y="2159000"/>
            <a:ext cx="3052763"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0"/>
              </a:spcBef>
              <a:defRPr/>
            </a:pPr>
            <a:r>
              <a:rPr lang="en-US" b="1" i="1" dirty="0">
                <a:solidFill>
                  <a:srgbClr val="FFFFFF"/>
                </a:solidFill>
                <a:latin typeface="Helvetica" pitchFamily="-112" charset="0"/>
              </a:rPr>
              <a:t>2 Sam. 7: 4-16</a:t>
            </a:r>
          </a:p>
          <a:p>
            <a:pPr eaLnBrk="0" hangingPunct="0">
              <a:spcBef>
                <a:spcPct val="0"/>
              </a:spcBef>
              <a:defRPr/>
            </a:pPr>
            <a:r>
              <a:rPr lang="en-US" b="1" i="1" dirty="0">
                <a:solidFill>
                  <a:srgbClr val="FFFFFF"/>
                </a:solidFill>
                <a:latin typeface="Helvetica" pitchFamily="-112" charset="0"/>
              </a:rPr>
              <a:t>1 Chron. 17:3-15</a:t>
            </a:r>
          </a:p>
        </p:txBody>
      </p:sp>
      <p:sp>
        <p:nvSpPr>
          <p:cNvPr id="536615" name="Rectangle 39"/>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eaLnBrk="0" hangingPunct="0">
              <a:spcBef>
                <a:spcPct val="0"/>
              </a:spcBef>
              <a:defRPr/>
            </a:pPr>
            <a:r>
              <a:rPr lang="en-US" b="1">
                <a:solidFill>
                  <a:srgbClr val="114FFB"/>
                </a:solidFill>
                <a:effectLst>
                  <a:outerShdw blurRad="38100" dist="38100" dir="2700000" algn="tl">
                    <a:srgbClr val="000000"/>
                  </a:outerShdw>
                </a:effectLst>
                <a:latin typeface="Times" charset="0"/>
              </a:rPr>
              <a:t>&lt;&lt;&lt;&lt; </a:t>
            </a:r>
            <a:r>
              <a:rPr lang="en-US" b="1" i="1">
                <a:solidFill>
                  <a:srgbClr val="114FFB"/>
                </a:solidFill>
                <a:effectLst>
                  <a:outerShdw blurRad="38100" dist="38100" dir="2700000" algn="tl">
                    <a:srgbClr val="000000"/>
                  </a:outerShdw>
                </a:effectLst>
                <a:latin typeface="Times" charset="0"/>
              </a:rPr>
              <a:t>SPLIT</a:t>
            </a:r>
            <a:r>
              <a:rPr lang="en-US" b="1">
                <a:solidFill>
                  <a:srgbClr val="114FFB"/>
                </a:solidFill>
                <a:effectLst>
                  <a:outerShdw blurRad="38100" dist="38100" dir="2700000" algn="tl">
                    <a:srgbClr val="000000"/>
                  </a:outerShdw>
                </a:effectLst>
                <a:latin typeface="Times" charset="0"/>
              </a:rPr>
              <a:t> &gt;&gt;&gt;&gt;</a:t>
            </a:r>
          </a:p>
        </p:txBody>
      </p:sp>
      <p:sp>
        <p:nvSpPr>
          <p:cNvPr id="329758"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en-US" sz="1600" b="1">
                <a:solidFill>
                  <a:srgbClr val="FFFFFF"/>
                </a:solidFill>
                <a:latin typeface="Comic Sans MS" pitchFamily="-112" charset="0"/>
              </a:rPr>
              <a:t>1 Kings 12:25 through 14:31</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08" charset="0"/>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08" charset="0"/>
            </a:endParaRPr>
          </a:p>
        </p:txBody>
      </p:sp>
      <p:grpSp>
        <p:nvGrpSpPr>
          <p:cNvPr id="329763" name="Group 116"/>
          <p:cNvGrpSpPr>
            <a:grpSpLocks/>
          </p:cNvGrpSpPr>
          <p:nvPr/>
        </p:nvGrpSpPr>
        <p:grpSpPr bwMode="auto">
          <a:xfrm>
            <a:off x="8018463" y="3436938"/>
            <a:ext cx="981075" cy="1843087"/>
            <a:chOff x="5051" y="2165"/>
            <a:chExt cx="618" cy="1161"/>
          </a:xfrm>
        </p:grpSpPr>
        <p:grpSp>
          <p:nvGrpSpPr>
            <p:cNvPr id="329802" name="Group 117"/>
            <p:cNvGrpSpPr>
              <a:grpSpLocks/>
            </p:cNvGrpSpPr>
            <p:nvPr/>
          </p:nvGrpSpPr>
          <p:grpSpPr bwMode="auto">
            <a:xfrm>
              <a:off x="5051" y="2165"/>
              <a:ext cx="618" cy="1161"/>
              <a:chOff x="5051" y="2165"/>
              <a:chExt cx="618" cy="1161"/>
            </a:xfrm>
          </p:grpSpPr>
          <p:sp>
            <p:nvSpPr>
              <p:cNvPr id="329804"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9805"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9806"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29807"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808"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9809"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29810"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811"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812"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813"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814"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815"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816"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817"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818"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819"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820" name="Rectangle 134"/>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Chicago" charset="0"/>
                  </a:rPr>
                  <a:t>ROYALTY</a:t>
                </a:r>
              </a:p>
            </p:txBody>
          </p:sp>
        </p:grpSp>
        <p:sp>
          <p:nvSpPr>
            <p:cNvPr id="329803" name="Rectangle 13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S - D - S</a:t>
              </a:r>
            </a:p>
          </p:txBody>
        </p:sp>
      </p:grpSp>
      <p:sp>
        <p:nvSpPr>
          <p:cNvPr id="536712" name="Rectangle 136"/>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spcBef>
                <a:spcPct val="0"/>
              </a:spcBef>
              <a:defRPr/>
            </a:pPr>
            <a:r>
              <a:rPr lang="en-US" sz="900" b="1">
                <a:solidFill>
                  <a:srgbClr val="000000"/>
                </a:solidFill>
                <a:effectLst>
                  <a:outerShdw blurRad="38100" dist="38100" dir="2700000" algn="tl">
                    <a:srgbClr val="FFFFFF"/>
                  </a:outerShdw>
                </a:effectLst>
                <a:latin typeface="Helvetica" charset="0"/>
              </a:rPr>
              <a:t> ••• SPLIT ••• </a:t>
            </a:r>
          </a:p>
        </p:txBody>
      </p:sp>
      <p:sp>
        <p:nvSpPr>
          <p:cNvPr id="329765" name="Rectangle 138"/>
          <p:cNvSpPr>
            <a:spLocks noChangeArrowheads="1"/>
          </p:cNvSpPr>
          <p:nvPr/>
        </p:nvSpPr>
        <p:spPr bwMode="auto">
          <a:xfrm>
            <a:off x="8032750" y="3973513"/>
            <a:ext cx="93662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800" b="1">
                <a:solidFill>
                  <a:srgbClr val="000000"/>
                </a:solidFill>
                <a:latin typeface="Helvetica" charset="0"/>
              </a:rPr>
              <a:t>North       South</a:t>
            </a:r>
          </a:p>
        </p:txBody>
      </p:sp>
      <p:grpSp>
        <p:nvGrpSpPr>
          <p:cNvPr id="329766" name="Group 143"/>
          <p:cNvGrpSpPr>
            <a:grpSpLocks/>
          </p:cNvGrpSpPr>
          <p:nvPr/>
        </p:nvGrpSpPr>
        <p:grpSpPr bwMode="auto">
          <a:xfrm>
            <a:off x="8061325" y="4151313"/>
            <a:ext cx="931863" cy="377825"/>
            <a:chOff x="5078" y="2615"/>
            <a:chExt cx="587" cy="238"/>
          </a:xfrm>
        </p:grpSpPr>
        <p:sp>
          <p:nvSpPr>
            <p:cNvPr id="329799" name="Rectangle 137"/>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800" b="1">
                  <a:solidFill>
                    <a:srgbClr val="000000"/>
                  </a:solidFill>
                  <a:latin typeface="Helvetica" charset="0"/>
                </a:rPr>
                <a:t>Israel</a:t>
              </a:r>
            </a:p>
          </p:txBody>
        </p:sp>
        <p:sp>
          <p:nvSpPr>
            <p:cNvPr id="329800" name="Rectangle 139"/>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800" b="1">
                  <a:solidFill>
                    <a:srgbClr val="000000"/>
                  </a:solidFill>
                  <a:latin typeface="Helvetica" charset="0"/>
                </a:rPr>
                <a:t>  Judah</a:t>
              </a:r>
            </a:p>
          </p:txBody>
        </p:sp>
        <p:sp>
          <p:nvSpPr>
            <p:cNvPr id="329801" name="Rectangle 140"/>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800" b="1">
                  <a:solidFill>
                    <a:srgbClr val="000000"/>
                  </a:solidFill>
                  <a:latin typeface="Helvetica" charset="0"/>
                </a:rPr>
                <a:t>10              2</a:t>
              </a:r>
            </a:p>
          </p:txBody>
        </p:sp>
      </p:grpSp>
      <p:sp>
        <p:nvSpPr>
          <p:cNvPr id="329767" name="Text Box 14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B VAG Rounded Bold" charset="0"/>
              </a:rPr>
              <a:t> </a:t>
            </a:r>
          </a:p>
        </p:txBody>
      </p:sp>
      <p:sp>
        <p:nvSpPr>
          <p:cNvPr id="329768" name="Text Box 142"/>
          <p:cNvSpPr txBox="1">
            <a:spLocks noChangeArrowheads="1"/>
          </p:cNvSpPr>
          <p:nvPr/>
        </p:nvSpPr>
        <p:spPr bwMode="auto">
          <a:xfrm>
            <a:off x="8602663" y="64738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600" b="1">
                <a:solidFill>
                  <a:srgbClr val="FFFFFF"/>
                </a:solidFill>
                <a:latin typeface="Comic Sans MS" charset="0"/>
              </a:rPr>
              <a:t>3</a:t>
            </a:r>
            <a:endParaRPr lang="en-US" sz="1600">
              <a:solidFill>
                <a:srgbClr val="FFA27C"/>
              </a:solidFill>
              <a:latin typeface="Comic Sans MS" charset="0"/>
            </a:endParaRPr>
          </a:p>
        </p:txBody>
      </p:sp>
      <p:sp>
        <p:nvSpPr>
          <p:cNvPr id="536720" name="Rectangle 144"/>
          <p:cNvSpPr>
            <a:spLocks noChangeArrowheads="1"/>
          </p:cNvSpPr>
          <p:nvPr/>
        </p:nvSpPr>
        <p:spPr bwMode="auto">
          <a:xfrm>
            <a:off x="8116888" y="6546850"/>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39</a:t>
            </a:r>
          </a:p>
        </p:txBody>
      </p:sp>
      <p:sp>
        <p:nvSpPr>
          <p:cNvPr id="329770"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charset="0"/>
              </a:rPr>
              <a:t>Handbook pg. 32-37</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grpSp>
        <p:nvGrpSpPr>
          <p:cNvPr id="329772" name="Group 97"/>
          <p:cNvGrpSpPr>
            <a:grpSpLocks/>
          </p:cNvGrpSpPr>
          <p:nvPr/>
        </p:nvGrpSpPr>
        <p:grpSpPr bwMode="auto">
          <a:xfrm>
            <a:off x="519113" y="117475"/>
            <a:ext cx="854075" cy="1720850"/>
            <a:chOff x="519113" y="312738"/>
            <a:chExt cx="854075" cy="1910769"/>
          </a:xfrm>
        </p:grpSpPr>
        <p:sp>
          <p:nvSpPr>
            <p:cNvPr id="99" name="Rectangle 9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10600">
                  <a:solidFill>
                    <a:srgbClr val="FFFF00"/>
                  </a:solidFill>
                  <a:latin typeface="Times" charset="0"/>
                </a:rPr>
                <a:t>7</a:t>
              </a:r>
              <a:endParaRPr lang="en-US">
                <a:solidFill>
                  <a:srgbClr val="00DFCA"/>
                </a:solidFill>
                <a:latin typeface="Matura MT Script Capitals" charset="0"/>
              </a:endParaRPr>
            </a:p>
          </p:txBody>
        </p:sp>
        <p:sp>
          <p:nvSpPr>
            <p:cNvPr id="10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08" charset="0"/>
              </a:endParaRPr>
            </a:p>
          </p:txBody>
        </p:sp>
      </p:grpSp>
      <p:sp>
        <p:nvSpPr>
          <p:cNvPr id="123" name="Title 122"/>
          <p:cNvSpPr>
            <a:spLocks noGrp="1"/>
          </p:cNvSpPr>
          <p:nvPr>
            <p:ph type="title" idx="4294967295"/>
          </p:nvPr>
        </p:nvSpPr>
        <p:spPr>
          <a:xfrm>
            <a:off x="1862138" y="341313"/>
            <a:ext cx="5846762" cy="755650"/>
          </a:xfrm>
          <a:prstGeom prst="rect">
            <a:avLst/>
          </a:prstGeom>
        </p:spPr>
        <p:txBody>
          <a:bodyPr/>
          <a:lstStyle/>
          <a:p>
            <a:pPr>
              <a:defRPr/>
            </a:pPr>
            <a:r>
              <a:rPr lang="en-US" sz="3600" b="1" i="1">
                <a:latin typeface="Helvetica" charset="0"/>
                <a:ea typeface="ＭＳ Ｐゴシック" charset="0"/>
                <a:cs typeface="Helvetica" charset="0"/>
              </a:rPr>
              <a:t>After Solomon...</a:t>
            </a:r>
          </a:p>
        </p:txBody>
      </p:sp>
      <p:grpSp>
        <p:nvGrpSpPr>
          <p:cNvPr id="329774" name="Group 113"/>
          <p:cNvGrpSpPr>
            <a:grpSpLocks/>
          </p:cNvGrpSpPr>
          <p:nvPr/>
        </p:nvGrpSpPr>
        <p:grpSpPr bwMode="auto">
          <a:xfrm>
            <a:off x="6083300" y="1136650"/>
            <a:ext cx="1289050" cy="1435100"/>
            <a:chOff x="1084" y="711"/>
            <a:chExt cx="2950" cy="2769"/>
          </a:xfrm>
        </p:grpSpPr>
        <p:grpSp>
          <p:nvGrpSpPr>
            <p:cNvPr id="329787" name="Group 114"/>
            <p:cNvGrpSpPr>
              <a:grpSpLocks/>
            </p:cNvGrpSpPr>
            <p:nvPr/>
          </p:nvGrpSpPr>
          <p:grpSpPr bwMode="auto">
            <a:xfrm>
              <a:off x="1084" y="711"/>
              <a:ext cx="2950" cy="2769"/>
              <a:chOff x="2707" y="548"/>
              <a:chExt cx="2950" cy="2769"/>
            </a:xfrm>
          </p:grpSpPr>
          <p:grpSp>
            <p:nvGrpSpPr>
              <p:cNvPr id="329793" name="Group 115"/>
              <p:cNvGrpSpPr>
                <a:grpSpLocks/>
              </p:cNvGrpSpPr>
              <p:nvPr/>
            </p:nvGrpSpPr>
            <p:grpSpPr bwMode="auto">
              <a:xfrm>
                <a:off x="3180" y="1046"/>
                <a:ext cx="2105" cy="1421"/>
                <a:chOff x="578" y="2316"/>
                <a:chExt cx="2105" cy="1421"/>
              </a:xfrm>
            </p:grpSpPr>
            <p:sp>
              <p:nvSpPr>
                <p:cNvPr id="32979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2979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32979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29788" name="Freeform 119"/>
            <p:cNvSpPr>
              <a:spLocks/>
            </p:cNvSpPr>
            <p:nvPr/>
          </p:nvSpPr>
          <p:spPr bwMode="auto">
            <a:xfrm>
              <a:off x="1616" y="2649"/>
              <a:ext cx="88" cy="277"/>
            </a:xfrm>
            <a:custGeom>
              <a:avLst/>
              <a:gdLst>
                <a:gd name="T0" fmla="*/ 184 w 85"/>
                <a:gd name="T1" fmla="*/ 3 h 318"/>
                <a:gd name="T2" fmla="*/ 160 w 85"/>
                <a:gd name="T3" fmla="*/ 3 h 318"/>
                <a:gd name="T4" fmla="*/ 121 w 85"/>
                <a:gd name="T5" fmla="*/ 3 h 318"/>
                <a:gd name="T6" fmla="*/ 139 w 85"/>
                <a:gd name="T7" fmla="*/ 3 h 318"/>
                <a:gd name="T8" fmla="*/ 160 w 85"/>
                <a:gd name="T9" fmla="*/ 3 h 318"/>
                <a:gd name="T10" fmla="*/ 95 w 85"/>
                <a:gd name="T11" fmla="*/ 3 h 318"/>
                <a:gd name="T12" fmla="*/ 95 w 85"/>
                <a:gd name="T13" fmla="*/ 3 h 318"/>
                <a:gd name="T14" fmla="*/ 121 w 85"/>
                <a:gd name="T15" fmla="*/ 4 h 318"/>
                <a:gd name="T16" fmla="*/ 71 w 85"/>
                <a:gd name="T17" fmla="*/ 3 h 318"/>
                <a:gd name="T18" fmla="*/ 95 w 85"/>
                <a:gd name="T19" fmla="*/ 3 h 318"/>
                <a:gd name="T20" fmla="*/ 121 w 85"/>
                <a:gd name="T21" fmla="*/ 3 h 318"/>
                <a:gd name="T22" fmla="*/ 95 w 85"/>
                <a:gd name="T23" fmla="*/ 3 h 318"/>
                <a:gd name="T24" fmla="*/ 121 w 85"/>
                <a:gd name="T25" fmla="*/ 3 h 318"/>
                <a:gd name="T26" fmla="*/ 95 w 85"/>
                <a:gd name="T27" fmla="*/ 3 h 318"/>
                <a:gd name="T28" fmla="*/ 121 w 85"/>
                <a:gd name="T29" fmla="*/ 3 h 318"/>
                <a:gd name="T30" fmla="*/ 139 w 85"/>
                <a:gd name="T31" fmla="*/ 3 h 318"/>
                <a:gd name="T32" fmla="*/ 184 w 85"/>
                <a:gd name="T33" fmla="*/ 5 h 318"/>
                <a:gd name="T34" fmla="*/ 203 w 85"/>
                <a:gd name="T35" fmla="*/ 6 h 318"/>
                <a:gd name="T36" fmla="*/ 184 w 85"/>
                <a:gd name="T37" fmla="*/ 7 h 318"/>
                <a:gd name="T38" fmla="*/ 160 w 85"/>
                <a:gd name="T39" fmla="*/ 7 h 318"/>
                <a:gd name="T40" fmla="*/ 139 w 85"/>
                <a:gd name="T41" fmla="*/ 8 h 318"/>
                <a:gd name="T42" fmla="*/ 95 w 85"/>
                <a:gd name="T43" fmla="*/ 7 h 318"/>
                <a:gd name="T44" fmla="*/ 71 w 85"/>
                <a:gd name="T45" fmla="*/ 5 h 318"/>
                <a:gd name="T46" fmla="*/ 55 w 85"/>
                <a:gd name="T47" fmla="*/ 6 h 318"/>
                <a:gd name="T48" fmla="*/ 5 w 85"/>
                <a:gd name="T49" fmla="*/ 5 h 318"/>
                <a:gd name="T50" fmla="*/ 95 w 85"/>
                <a:gd name="T51" fmla="*/ 3 h 318"/>
                <a:gd name="T52" fmla="*/ 160 w 85"/>
                <a:gd name="T53" fmla="*/ 3 h 318"/>
                <a:gd name="T54" fmla="*/ 184 w 85"/>
                <a:gd name="T55" fmla="*/ 5 h 318"/>
                <a:gd name="T56" fmla="*/ 160 w 85"/>
                <a:gd name="T57" fmla="*/ 4 h 318"/>
                <a:gd name="T58" fmla="*/ 160 w 85"/>
                <a:gd name="T59" fmla="*/ 3 h 318"/>
                <a:gd name="T60" fmla="*/ 121 w 85"/>
                <a:gd name="T61" fmla="*/ 3 h 318"/>
                <a:gd name="T62" fmla="*/ 55 w 85"/>
                <a:gd name="T63" fmla="*/ 3 h 318"/>
                <a:gd name="T64" fmla="*/ 95 w 85"/>
                <a:gd name="T65" fmla="*/ 3 h 318"/>
                <a:gd name="T66" fmla="*/ 139 w 85"/>
                <a:gd name="T67" fmla="*/ 3 h 318"/>
                <a:gd name="T68" fmla="*/ 18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9789" name="Freeform 120"/>
            <p:cNvSpPr>
              <a:spLocks/>
            </p:cNvSpPr>
            <p:nvPr/>
          </p:nvSpPr>
          <p:spPr bwMode="auto">
            <a:xfrm>
              <a:off x="1635" y="2647"/>
              <a:ext cx="109" cy="309"/>
            </a:xfrm>
            <a:custGeom>
              <a:avLst/>
              <a:gdLst>
                <a:gd name="T0" fmla="*/ 1 w 105"/>
                <a:gd name="T1" fmla="*/ 0 h 354"/>
                <a:gd name="T2" fmla="*/ 254 w 105"/>
                <a:gd name="T3" fmla="*/ 3 h 354"/>
                <a:gd name="T4" fmla="*/ 199 w 105"/>
                <a:gd name="T5" fmla="*/ 3 h 354"/>
                <a:gd name="T6" fmla="*/ 229 w 105"/>
                <a:gd name="T7" fmla="*/ 3 h 354"/>
                <a:gd name="T8" fmla="*/ 229 w 105"/>
                <a:gd name="T9" fmla="*/ 3 h 354"/>
                <a:gd name="T10" fmla="*/ 266 w 105"/>
                <a:gd name="T11" fmla="*/ 4 h 354"/>
                <a:gd name="T12" fmla="*/ 266 w 105"/>
                <a:gd name="T13" fmla="*/ 6 h 354"/>
                <a:gd name="T14" fmla="*/ 229 w 105"/>
                <a:gd name="T15" fmla="*/ 9 h 354"/>
                <a:gd name="T16" fmla="*/ 189 w 105"/>
                <a:gd name="T17" fmla="*/ 9 h 354"/>
                <a:gd name="T18" fmla="*/ 42 w 105"/>
                <a:gd name="T19" fmla="*/ 8 h 354"/>
                <a:gd name="T20" fmla="*/ 12 w 105"/>
                <a:gd name="T21" fmla="*/ 7 h 354"/>
                <a:gd name="T22" fmla="*/ 42 w 105"/>
                <a:gd name="T23" fmla="*/ 6 h 354"/>
                <a:gd name="T24" fmla="*/ 9 w 105"/>
                <a:gd name="T25" fmla="*/ 3 h 354"/>
                <a:gd name="T26" fmla="*/ 5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9790" name="Freeform 121"/>
            <p:cNvSpPr>
              <a:spLocks/>
            </p:cNvSpPr>
            <p:nvPr/>
          </p:nvSpPr>
          <p:spPr bwMode="auto">
            <a:xfrm>
              <a:off x="3008" y="2583"/>
              <a:ext cx="155" cy="328"/>
            </a:xfrm>
            <a:custGeom>
              <a:avLst/>
              <a:gdLst>
                <a:gd name="T0" fmla="*/ 408 w 149"/>
                <a:gd name="T1" fmla="*/ 3 h 376"/>
                <a:gd name="T2" fmla="*/ 387 w 149"/>
                <a:gd name="T3" fmla="*/ 3 h 376"/>
                <a:gd name="T4" fmla="*/ 360 w 149"/>
                <a:gd name="T5" fmla="*/ 3 h 376"/>
                <a:gd name="T6" fmla="*/ 355 w 149"/>
                <a:gd name="T7" fmla="*/ 3 h 376"/>
                <a:gd name="T8" fmla="*/ 303 w 149"/>
                <a:gd name="T9" fmla="*/ 6 h 376"/>
                <a:gd name="T10" fmla="*/ 239 w 149"/>
                <a:gd name="T11" fmla="*/ 8 h 376"/>
                <a:gd name="T12" fmla="*/ 192 w 149"/>
                <a:gd name="T13" fmla="*/ 9 h 376"/>
                <a:gd name="T14" fmla="*/ 161 w 149"/>
                <a:gd name="T15" fmla="*/ 9 h 376"/>
                <a:gd name="T16" fmla="*/ 52 w 149"/>
                <a:gd name="T17" fmla="*/ 9 h 376"/>
                <a:gd name="T18" fmla="*/ 2 w 149"/>
                <a:gd name="T19" fmla="*/ 9 h 376"/>
                <a:gd name="T20" fmla="*/ 5 w 149"/>
                <a:gd name="T21" fmla="*/ 8 h 376"/>
                <a:gd name="T22" fmla="*/ 8 w 149"/>
                <a:gd name="T23" fmla="*/ 6 h 376"/>
                <a:gd name="T24" fmla="*/ 58 w 149"/>
                <a:gd name="T25" fmla="*/ 5 h 376"/>
                <a:gd name="T26" fmla="*/ 96 w 149"/>
                <a:gd name="T27" fmla="*/ 3 h 376"/>
                <a:gd name="T28" fmla="*/ 122 w 149"/>
                <a:gd name="T29" fmla="*/ 3 h 376"/>
                <a:gd name="T30" fmla="*/ 232 w 149"/>
                <a:gd name="T31" fmla="*/ 3 h 376"/>
                <a:gd name="T32" fmla="*/ 355 w 149"/>
                <a:gd name="T33" fmla="*/ 3 h 376"/>
                <a:gd name="T34" fmla="*/ 40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9791" name="Freeform 122"/>
            <p:cNvSpPr>
              <a:spLocks/>
            </p:cNvSpPr>
            <p:nvPr/>
          </p:nvSpPr>
          <p:spPr bwMode="auto">
            <a:xfrm>
              <a:off x="1714" y="1020"/>
              <a:ext cx="99" cy="440"/>
            </a:xfrm>
            <a:custGeom>
              <a:avLst/>
              <a:gdLst>
                <a:gd name="T0" fmla="*/ 58 w 96"/>
                <a:gd name="T1" fmla="*/ 12 h 504"/>
                <a:gd name="T2" fmla="*/ 138 w 96"/>
                <a:gd name="T3" fmla="*/ 13 h 504"/>
                <a:gd name="T4" fmla="*/ 165 w 96"/>
                <a:gd name="T5" fmla="*/ 11 h 504"/>
                <a:gd name="T6" fmla="*/ 165 w 96"/>
                <a:gd name="T7" fmla="*/ 8 h 504"/>
                <a:gd name="T8" fmla="*/ 203 w 96"/>
                <a:gd name="T9" fmla="*/ 5 h 504"/>
                <a:gd name="T10" fmla="*/ 219 w 96"/>
                <a:gd name="T11" fmla="*/ 4 h 504"/>
                <a:gd name="T12" fmla="*/ 203 w 96"/>
                <a:gd name="T13" fmla="*/ 3 h 504"/>
                <a:gd name="T14" fmla="*/ 176 w 96"/>
                <a:gd name="T15" fmla="*/ 3 h 504"/>
                <a:gd name="T16" fmla="*/ 64 w 96"/>
                <a:gd name="T17" fmla="*/ 3 h 504"/>
                <a:gd name="T18" fmla="*/ 58 w 96"/>
                <a:gd name="T19" fmla="*/ 3 h 504"/>
                <a:gd name="T20" fmla="*/ 70 w 96"/>
                <a:gd name="T21" fmla="*/ 9 h 504"/>
                <a:gd name="T22" fmla="*/ 89 w 96"/>
                <a:gd name="T23" fmla="*/ 10 h 504"/>
                <a:gd name="T24" fmla="*/ 54 w 96"/>
                <a:gd name="T25" fmla="*/ 12 h 504"/>
                <a:gd name="T26" fmla="*/ 58 w 96"/>
                <a:gd name="T27" fmla="*/ 1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9792" name="Freeform 123"/>
            <p:cNvSpPr>
              <a:spLocks/>
            </p:cNvSpPr>
            <p:nvPr/>
          </p:nvSpPr>
          <p:spPr bwMode="auto">
            <a:xfrm>
              <a:off x="3431" y="1007"/>
              <a:ext cx="156" cy="358"/>
            </a:xfrm>
            <a:custGeom>
              <a:avLst/>
              <a:gdLst>
                <a:gd name="T0" fmla="*/ 5 w 150"/>
                <a:gd name="T1" fmla="*/ 10 h 410"/>
                <a:gd name="T2" fmla="*/ 116 w 150"/>
                <a:gd name="T3" fmla="*/ 10 h 410"/>
                <a:gd name="T4" fmla="*/ 231 w 150"/>
                <a:gd name="T5" fmla="*/ 10 h 410"/>
                <a:gd name="T6" fmla="*/ 270 w 150"/>
                <a:gd name="T7" fmla="*/ 9 h 410"/>
                <a:gd name="T8" fmla="*/ 331 w 150"/>
                <a:gd name="T9" fmla="*/ 7 h 410"/>
                <a:gd name="T10" fmla="*/ 370 w 150"/>
                <a:gd name="T11" fmla="*/ 6 h 410"/>
                <a:gd name="T12" fmla="*/ 390 w 150"/>
                <a:gd name="T13" fmla="*/ 5 h 410"/>
                <a:gd name="T14" fmla="*/ 400 w 150"/>
                <a:gd name="T15" fmla="*/ 3 h 410"/>
                <a:gd name="T16" fmla="*/ 416 w 150"/>
                <a:gd name="T17" fmla="*/ 3 h 410"/>
                <a:gd name="T18" fmla="*/ 421 w 150"/>
                <a:gd name="T19" fmla="*/ 3 h 410"/>
                <a:gd name="T20" fmla="*/ 374 w 150"/>
                <a:gd name="T21" fmla="*/ 0 h 410"/>
                <a:gd name="T22" fmla="*/ 270 w 150"/>
                <a:gd name="T23" fmla="*/ 3 h 410"/>
                <a:gd name="T24" fmla="*/ 222 w 150"/>
                <a:gd name="T25" fmla="*/ 3 h 410"/>
                <a:gd name="T26" fmla="*/ 191 w 150"/>
                <a:gd name="T27" fmla="*/ 3 h 410"/>
                <a:gd name="T28" fmla="*/ 165 w 150"/>
                <a:gd name="T29" fmla="*/ 3 h 410"/>
                <a:gd name="T30" fmla="*/ 121 w 150"/>
                <a:gd name="T31" fmla="*/ 6 h 410"/>
                <a:gd name="T32" fmla="*/ 116 w 150"/>
                <a:gd name="T33" fmla="*/ 6 h 410"/>
                <a:gd name="T34" fmla="*/ 96 w 150"/>
                <a:gd name="T35" fmla="*/ 6 h 410"/>
                <a:gd name="T36" fmla="*/ 88 w 150"/>
                <a:gd name="T37" fmla="*/ 7 h 410"/>
                <a:gd name="T38" fmla="*/ 79 w 150"/>
                <a:gd name="T39" fmla="*/ 7 h 410"/>
                <a:gd name="T40" fmla="*/ 48 w 150"/>
                <a:gd name="T41" fmla="*/ 9 h 410"/>
                <a:gd name="T42" fmla="*/ 10 w 150"/>
                <a:gd name="T43" fmla="*/ 10 h 410"/>
                <a:gd name="T44" fmla="*/ 2 w 150"/>
                <a:gd name="T45" fmla="*/ 10 h 410"/>
                <a:gd name="T46" fmla="*/ 5 w 150"/>
                <a:gd name="T47" fmla="*/ 1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329775" name="Group 113"/>
          <p:cNvGrpSpPr>
            <a:grpSpLocks/>
          </p:cNvGrpSpPr>
          <p:nvPr/>
        </p:nvGrpSpPr>
        <p:grpSpPr bwMode="auto">
          <a:xfrm>
            <a:off x="6083300" y="3154363"/>
            <a:ext cx="1289050" cy="1435100"/>
            <a:chOff x="1084" y="711"/>
            <a:chExt cx="2950" cy="2769"/>
          </a:xfrm>
        </p:grpSpPr>
        <p:grpSp>
          <p:nvGrpSpPr>
            <p:cNvPr id="329777" name="Group 114"/>
            <p:cNvGrpSpPr>
              <a:grpSpLocks/>
            </p:cNvGrpSpPr>
            <p:nvPr/>
          </p:nvGrpSpPr>
          <p:grpSpPr bwMode="auto">
            <a:xfrm>
              <a:off x="1084" y="711"/>
              <a:ext cx="2950" cy="2769"/>
              <a:chOff x="2707" y="548"/>
              <a:chExt cx="2950" cy="2769"/>
            </a:xfrm>
          </p:grpSpPr>
          <p:grpSp>
            <p:nvGrpSpPr>
              <p:cNvPr id="329783" name="Group 115"/>
              <p:cNvGrpSpPr>
                <a:grpSpLocks/>
              </p:cNvGrpSpPr>
              <p:nvPr/>
            </p:nvGrpSpPr>
            <p:grpSpPr bwMode="auto">
              <a:xfrm>
                <a:off x="3180" y="1046"/>
                <a:ext cx="2105" cy="1421"/>
                <a:chOff x="578" y="2316"/>
                <a:chExt cx="2105" cy="1421"/>
              </a:xfrm>
            </p:grpSpPr>
            <p:sp>
              <p:nvSpPr>
                <p:cNvPr id="329785"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329786"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329784"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329778" name="Freeform 119"/>
            <p:cNvSpPr>
              <a:spLocks/>
            </p:cNvSpPr>
            <p:nvPr/>
          </p:nvSpPr>
          <p:spPr bwMode="auto">
            <a:xfrm>
              <a:off x="1616" y="2649"/>
              <a:ext cx="88" cy="277"/>
            </a:xfrm>
            <a:custGeom>
              <a:avLst/>
              <a:gdLst>
                <a:gd name="T0" fmla="*/ 184 w 85"/>
                <a:gd name="T1" fmla="*/ 3 h 318"/>
                <a:gd name="T2" fmla="*/ 160 w 85"/>
                <a:gd name="T3" fmla="*/ 3 h 318"/>
                <a:gd name="T4" fmla="*/ 121 w 85"/>
                <a:gd name="T5" fmla="*/ 3 h 318"/>
                <a:gd name="T6" fmla="*/ 139 w 85"/>
                <a:gd name="T7" fmla="*/ 3 h 318"/>
                <a:gd name="T8" fmla="*/ 160 w 85"/>
                <a:gd name="T9" fmla="*/ 3 h 318"/>
                <a:gd name="T10" fmla="*/ 95 w 85"/>
                <a:gd name="T11" fmla="*/ 3 h 318"/>
                <a:gd name="T12" fmla="*/ 95 w 85"/>
                <a:gd name="T13" fmla="*/ 3 h 318"/>
                <a:gd name="T14" fmla="*/ 121 w 85"/>
                <a:gd name="T15" fmla="*/ 4 h 318"/>
                <a:gd name="T16" fmla="*/ 71 w 85"/>
                <a:gd name="T17" fmla="*/ 3 h 318"/>
                <a:gd name="T18" fmla="*/ 95 w 85"/>
                <a:gd name="T19" fmla="*/ 3 h 318"/>
                <a:gd name="T20" fmla="*/ 121 w 85"/>
                <a:gd name="T21" fmla="*/ 3 h 318"/>
                <a:gd name="T22" fmla="*/ 95 w 85"/>
                <a:gd name="T23" fmla="*/ 3 h 318"/>
                <a:gd name="T24" fmla="*/ 121 w 85"/>
                <a:gd name="T25" fmla="*/ 3 h 318"/>
                <a:gd name="T26" fmla="*/ 95 w 85"/>
                <a:gd name="T27" fmla="*/ 3 h 318"/>
                <a:gd name="T28" fmla="*/ 121 w 85"/>
                <a:gd name="T29" fmla="*/ 3 h 318"/>
                <a:gd name="T30" fmla="*/ 139 w 85"/>
                <a:gd name="T31" fmla="*/ 3 h 318"/>
                <a:gd name="T32" fmla="*/ 184 w 85"/>
                <a:gd name="T33" fmla="*/ 5 h 318"/>
                <a:gd name="T34" fmla="*/ 203 w 85"/>
                <a:gd name="T35" fmla="*/ 6 h 318"/>
                <a:gd name="T36" fmla="*/ 184 w 85"/>
                <a:gd name="T37" fmla="*/ 7 h 318"/>
                <a:gd name="T38" fmla="*/ 160 w 85"/>
                <a:gd name="T39" fmla="*/ 7 h 318"/>
                <a:gd name="T40" fmla="*/ 139 w 85"/>
                <a:gd name="T41" fmla="*/ 8 h 318"/>
                <a:gd name="T42" fmla="*/ 95 w 85"/>
                <a:gd name="T43" fmla="*/ 7 h 318"/>
                <a:gd name="T44" fmla="*/ 71 w 85"/>
                <a:gd name="T45" fmla="*/ 5 h 318"/>
                <a:gd name="T46" fmla="*/ 55 w 85"/>
                <a:gd name="T47" fmla="*/ 6 h 318"/>
                <a:gd name="T48" fmla="*/ 5 w 85"/>
                <a:gd name="T49" fmla="*/ 5 h 318"/>
                <a:gd name="T50" fmla="*/ 95 w 85"/>
                <a:gd name="T51" fmla="*/ 3 h 318"/>
                <a:gd name="T52" fmla="*/ 160 w 85"/>
                <a:gd name="T53" fmla="*/ 3 h 318"/>
                <a:gd name="T54" fmla="*/ 184 w 85"/>
                <a:gd name="T55" fmla="*/ 5 h 318"/>
                <a:gd name="T56" fmla="*/ 160 w 85"/>
                <a:gd name="T57" fmla="*/ 4 h 318"/>
                <a:gd name="T58" fmla="*/ 160 w 85"/>
                <a:gd name="T59" fmla="*/ 3 h 318"/>
                <a:gd name="T60" fmla="*/ 121 w 85"/>
                <a:gd name="T61" fmla="*/ 3 h 318"/>
                <a:gd name="T62" fmla="*/ 55 w 85"/>
                <a:gd name="T63" fmla="*/ 3 h 318"/>
                <a:gd name="T64" fmla="*/ 95 w 85"/>
                <a:gd name="T65" fmla="*/ 3 h 318"/>
                <a:gd name="T66" fmla="*/ 139 w 85"/>
                <a:gd name="T67" fmla="*/ 3 h 318"/>
                <a:gd name="T68" fmla="*/ 184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9779" name="Freeform 120"/>
            <p:cNvSpPr>
              <a:spLocks/>
            </p:cNvSpPr>
            <p:nvPr/>
          </p:nvSpPr>
          <p:spPr bwMode="auto">
            <a:xfrm>
              <a:off x="1635" y="2647"/>
              <a:ext cx="109" cy="309"/>
            </a:xfrm>
            <a:custGeom>
              <a:avLst/>
              <a:gdLst>
                <a:gd name="T0" fmla="*/ 1 w 105"/>
                <a:gd name="T1" fmla="*/ 0 h 354"/>
                <a:gd name="T2" fmla="*/ 254 w 105"/>
                <a:gd name="T3" fmla="*/ 3 h 354"/>
                <a:gd name="T4" fmla="*/ 199 w 105"/>
                <a:gd name="T5" fmla="*/ 3 h 354"/>
                <a:gd name="T6" fmla="*/ 229 w 105"/>
                <a:gd name="T7" fmla="*/ 3 h 354"/>
                <a:gd name="T8" fmla="*/ 229 w 105"/>
                <a:gd name="T9" fmla="*/ 3 h 354"/>
                <a:gd name="T10" fmla="*/ 266 w 105"/>
                <a:gd name="T11" fmla="*/ 4 h 354"/>
                <a:gd name="T12" fmla="*/ 266 w 105"/>
                <a:gd name="T13" fmla="*/ 6 h 354"/>
                <a:gd name="T14" fmla="*/ 229 w 105"/>
                <a:gd name="T15" fmla="*/ 9 h 354"/>
                <a:gd name="T16" fmla="*/ 189 w 105"/>
                <a:gd name="T17" fmla="*/ 9 h 354"/>
                <a:gd name="T18" fmla="*/ 42 w 105"/>
                <a:gd name="T19" fmla="*/ 8 h 354"/>
                <a:gd name="T20" fmla="*/ 12 w 105"/>
                <a:gd name="T21" fmla="*/ 7 h 354"/>
                <a:gd name="T22" fmla="*/ 42 w 105"/>
                <a:gd name="T23" fmla="*/ 6 h 354"/>
                <a:gd name="T24" fmla="*/ 9 w 105"/>
                <a:gd name="T25" fmla="*/ 3 h 354"/>
                <a:gd name="T26" fmla="*/ 54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9780" name="Freeform 121"/>
            <p:cNvSpPr>
              <a:spLocks/>
            </p:cNvSpPr>
            <p:nvPr/>
          </p:nvSpPr>
          <p:spPr bwMode="auto">
            <a:xfrm>
              <a:off x="3008" y="2583"/>
              <a:ext cx="155" cy="328"/>
            </a:xfrm>
            <a:custGeom>
              <a:avLst/>
              <a:gdLst>
                <a:gd name="T0" fmla="*/ 408 w 149"/>
                <a:gd name="T1" fmla="*/ 3 h 376"/>
                <a:gd name="T2" fmla="*/ 387 w 149"/>
                <a:gd name="T3" fmla="*/ 3 h 376"/>
                <a:gd name="T4" fmla="*/ 360 w 149"/>
                <a:gd name="T5" fmla="*/ 3 h 376"/>
                <a:gd name="T6" fmla="*/ 355 w 149"/>
                <a:gd name="T7" fmla="*/ 3 h 376"/>
                <a:gd name="T8" fmla="*/ 303 w 149"/>
                <a:gd name="T9" fmla="*/ 6 h 376"/>
                <a:gd name="T10" fmla="*/ 239 w 149"/>
                <a:gd name="T11" fmla="*/ 8 h 376"/>
                <a:gd name="T12" fmla="*/ 192 w 149"/>
                <a:gd name="T13" fmla="*/ 9 h 376"/>
                <a:gd name="T14" fmla="*/ 161 w 149"/>
                <a:gd name="T15" fmla="*/ 9 h 376"/>
                <a:gd name="T16" fmla="*/ 52 w 149"/>
                <a:gd name="T17" fmla="*/ 9 h 376"/>
                <a:gd name="T18" fmla="*/ 2 w 149"/>
                <a:gd name="T19" fmla="*/ 9 h 376"/>
                <a:gd name="T20" fmla="*/ 5 w 149"/>
                <a:gd name="T21" fmla="*/ 8 h 376"/>
                <a:gd name="T22" fmla="*/ 8 w 149"/>
                <a:gd name="T23" fmla="*/ 6 h 376"/>
                <a:gd name="T24" fmla="*/ 58 w 149"/>
                <a:gd name="T25" fmla="*/ 5 h 376"/>
                <a:gd name="T26" fmla="*/ 96 w 149"/>
                <a:gd name="T27" fmla="*/ 3 h 376"/>
                <a:gd name="T28" fmla="*/ 122 w 149"/>
                <a:gd name="T29" fmla="*/ 3 h 376"/>
                <a:gd name="T30" fmla="*/ 232 w 149"/>
                <a:gd name="T31" fmla="*/ 3 h 376"/>
                <a:gd name="T32" fmla="*/ 355 w 149"/>
                <a:gd name="T33" fmla="*/ 3 h 376"/>
                <a:gd name="T34" fmla="*/ 408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9781" name="Freeform 122"/>
            <p:cNvSpPr>
              <a:spLocks/>
            </p:cNvSpPr>
            <p:nvPr/>
          </p:nvSpPr>
          <p:spPr bwMode="auto">
            <a:xfrm>
              <a:off x="1714" y="1020"/>
              <a:ext cx="99" cy="440"/>
            </a:xfrm>
            <a:custGeom>
              <a:avLst/>
              <a:gdLst>
                <a:gd name="T0" fmla="*/ 58 w 96"/>
                <a:gd name="T1" fmla="*/ 12 h 504"/>
                <a:gd name="T2" fmla="*/ 138 w 96"/>
                <a:gd name="T3" fmla="*/ 13 h 504"/>
                <a:gd name="T4" fmla="*/ 165 w 96"/>
                <a:gd name="T5" fmla="*/ 11 h 504"/>
                <a:gd name="T6" fmla="*/ 165 w 96"/>
                <a:gd name="T7" fmla="*/ 8 h 504"/>
                <a:gd name="T8" fmla="*/ 203 w 96"/>
                <a:gd name="T9" fmla="*/ 5 h 504"/>
                <a:gd name="T10" fmla="*/ 219 w 96"/>
                <a:gd name="T11" fmla="*/ 4 h 504"/>
                <a:gd name="T12" fmla="*/ 203 w 96"/>
                <a:gd name="T13" fmla="*/ 3 h 504"/>
                <a:gd name="T14" fmla="*/ 176 w 96"/>
                <a:gd name="T15" fmla="*/ 3 h 504"/>
                <a:gd name="T16" fmla="*/ 64 w 96"/>
                <a:gd name="T17" fmla="*/ 3 h 504"/>
                <a:gd name="T18" fmla="*/ 58 w 96"/>
                <a:gd name="T19" fmla="*/ 3 h 504"/>
                <a:gd name="T20" fmla="*/ 70 w 96"/>
                <a:gd name="T21" fmla="*/ 9 h 504"/>
                <a:gd name="T22" fmla="*/ 89 w 96"/>
                <a:gd name="T23" fmla="*/ 10 h 504"/>
                <a:gd name="T24" fmla="*/ 54 w 96"/>
                <a:gd name="T25" fmla="*/ 12 h 504"/>
                <a:gd name="T26" fmla="*/ 58 w 96"/>
                <a:gd name="T27" fmla="*/ 12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29782" name="Freeform 123"/>
            <p:cNvSpPr>
              <a:spLocks/>
            </p:cNvSpPr>
            <p:nvPr/>
          </p:nvSpPr>
          <p:spPr bwMode="auto">
            <a:xfrm>
              <a:off x="3431" y="1007"/>
              <a:ext cx="156" cy="358"/>
            </a:xfrm>
            <a:custGeom>
              <a:avLst/>
              <a:gdLst>
                <a:gd name="T0" fmla="*/ 5 w 150"/>
                <a:gd name="T1" fmla="*/ 10 h 410"/>
                <a:gd name="T2" fmla="*/ 116 w 150"/>
                <a:gd name="T3" fmla="*/ 10 h 410"/>
                <a:gd name="T4" fmla="*/ 231 w 150"/>
                <a:gd name="T5" fmla="*/ 10 h 410"/>
                <a:gd name="T6" fmla="*/ 270 w 150"/>
                <a:gd name="T7" fmla="*/ 9 h 410"/>
                <a:gd name="T8" fmla="*/ 331 w 150"/>
                <a:gd name="T9" fmla="*/ 7 h 410"/>
                <a:gd name="T10" fmla="*/ 370 w 150"/>
                <a:gd name="T11" fmla="*/ 6 h 410"/>
                <a:gd name="T12" fmla="*/ 390 w 150"/>
                <a:gd name="T13" fmla="*/ 5 h 410"/>
                <a:gd name="T14" fmla="*/ 400 w 150"/>
                <a:gd name="T15" fmla="*/ 3 h 410"/>
                <a:gd name="T16" fmla="*/ 416 w 150"/>
                <a:gd name="T17" fmla="*/ 3 h 410"/>
                <a:gd name="T18" fmla="*/ 421 w 150"/>
                <a:gd name="T19" fmla="*/ 3 h 410"/>
                <a:gd name="T20" fmla="*/ 374 w 150"/>
                <a:gd name="T21" fmla="*/ 0 h 410"/>
                <a:gd name="T22" fmla="*/ 270 w 150"/>
                <a:gd name="T23" fmla="*/ 3 h 410"/>
                <a:gd name="T24" fmla="*/ 222 w 150"/>
                <a:gd name="T25" fmla="*/ 3 h 410"/>
                <a:gd name="T26" fmla="*/ 191 w 150"/>
                <a:gd name="T27" fmla="*/ 3 h 410"/>
                <a:gd name="T28" fmla="*/ 165 w 150"/>
                <a:gd name="T29" fmla="*/ 3 h 410"/>
                <a:gd name="T30" fmla="*/ 121 w 150"/>
                <a:gd name="T31" fmla="*/ 6 h 410"/>
                <a:gd name="T32" fmla="*/ 116 w 150"/>
                <a:gd name="T33" fmla="*/ 6 h 410"/>
                <a:gd name="T34" fmla="*/ 96 w 150"/>
                <a:gd name="T35" fmla="*/ 6 h 410"/>
                <a:gd name="T36" fmla="*/ 88 w 150"/>
                <a:gd name="T37" fmla="*/ 7 h 410"/>
                <a:gd name="T38" fmla="*/ 79 w 150"/>
                <a:gd name="T39" fmla="*/ 7 h 410"/>
                <a:gd name="T40" fmla="*/ 48 w 150"/>
                <a:gd name="T41" fmla="*/ 9 h 410"/>
                <a:gd name="T42" fmla="*/ 10 w 150"/>
                <a:gd name="T43" fmla="*/ 10 h 410"/>
                <a:gd name="T44" fmla="*/ 2 w 150"/>
                <a:gd name="T45" fmla="*/ 10 h 410"/>
                <a:gd name="T46" fmla="*/ 5 w 150"/>
                <a:gd name="T47" fmla="*/ 10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22" name="Text Box 95"/>
          <p:cNvSpPr txBox="1">
            <a:spLocks noChangeArrowheads="1"/>
          </p:cNvSpPr>
          <p:nvPr/>
        </p:nvSpPr>
        <p:spPr bwMode="auto">
          <a:xfrm>
            <a:off x="6248400" y="1376363"/>
            <a:ext cx="863600" cy="701675"/>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eaLnBrk="0" hangingPunct="0">
              <a:defRPr/>
            </a:pPr>
            <a:r>
              <a:rPr lang="en-US" sz="4000" i="1" dirty="0">
                <a:solidFill>
                  <a:srgbClr val="FFFFFF"/>
                </a:solidFill>
                <a:latin typeface="Kosher-Normal" pitchFamily="-105" charset="0"/>
                <a:ea typeface="Times New Roman" pitchFamily="-105" charset="0"/>
                <a:cs typeface="Times New Roman" pitchFamily="-105" charset="0"/>
              </a:rPr>
              <a:t>DC</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eaLnBrk="0" hangingPunct="0">
              <a:defRPr/>
            </a:pPr>
            <a:r>
              <a:rPr lang="en-US" sz="1600" b="1">
                <a:solidFill>
                  <a:srgbClr val="FFFFFF"/>
                </a:solidFill>
                <a:latin typeface="Comic Sans MS" pitchFamily="-112" charset="0"/>
              </a:rPr>
              <a:t>1 Kings 12:25 through 14:31</a:t>
            </a:r>
          </a:p>
        </p:txBody>
      </p:sp>
      <p:pic>
        <p:nvPicPr>
          <p:cNvPr id="331778"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4150" y="717550"/>
            <a:ext cx="3695700" cy="542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1779"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331781"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31782"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pPr eaLnBrk="0" hangingPunct="0">
              <a:spcBef>
                <a:spcPct val="0"/>
              </a:spcBef>
            </a:pPr>
            <a:endParaRPr lang="en-US">
              <a:solidFill>
                <a:srgbClr val="00DFCA"/>
              </a:solidFill>
              <a:latin typeface="Matura MT Script Capitals" charset="0"/>
            </a:endParaRPr>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08" charset="0"/>
              </a:endParaRPr>
            </a:p>
          </p:txBody>
        </p:sp>
        <p:sp>
          <p:nvSpPr>
            <p:cNvPr id="331831"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331832"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455694" name="Rectangle 14"/>
          <p:cNvSpPr>
            <a:spLocks noChangeArrowheads="1"/>
          </p:cNvSpPr>
          <p:nvPr/>
        </p:nvSpPr>
        <p:spPr bwMode="auto">
          <a:xfrm>
            <a:off x="1608138" y="1677988"/>
            <a:ext cx="2135187"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0"/>
              </a:spcBef>
              <a:defRPr/>
            </a:pPr>
            <a:r>
              <a:rPr lang="en-US" sz="3200" b="1" i="1">
                <a:solidFill>
                  <a:srgbClr val="FAFD00"/>
                </a:solidFill>
                <a:latin typeface="Times" pitchFamily="-112" charset="0"/>
              </a:rPr>
              <a:t>10 TRIBES</a:t>
            </a:r>
          </a:p>
        </p:txBody>
      </p:sp>
      <p:grpSp>
        <p:nvGrpSpPr>
          <p:cNvPr id="3" name="Group 15"/>
          <p:cNvGrpSpPr>
            <a:grpSpLocks/>
          </p:cNvGrpSpPr>
          <p:nvPr/>
        </p:nvGrpSpPr>
        <p:grpSpPr bwMode="auto">
          <a:xfrm>
            <a:off x="1574800" y="3175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455697" name="Rectangle 17"/>
            <p:cNvSpPr>
              <a:spLocks noChangeArrowheads="1"/>
            </p:cNvSpPr>
            <p:nvPr/>
          </p:nvSpPr>
          <p:spPr bwMode="auto">
            <a:xfrm>
              <a:off x="1261" y="149"/>
              <a:ext cx="4403" cy="748"/>
            </a:xfrm>
            <a:prstGeom prst="rect">
              <a:avLst/>
            </a:prstGeom>
            <a:noFill/>
            <a:ln w="12700">
              <a:noFill/>
              <a:miter lim="800000"/>
              <a:headEnd/>
              <a:tailEnd/>
            </a:ln>
            <a:effectLst>
              <a:outerShdw blurRad="63500" dist="38099"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3600" b="1" dirty="0">
                  <a:solidFill>
                    <a:srgbClr val="FF5008"/>
                  </a:solidFill>
                  <a:latin typeface="Times" charset="0"/>
                  <a:ea typeface="ＭＳ Ｐゴシック" charset="-128"/>
                  <a:cs typeface="ＭＳ Ｐゴシック" charset="-128"/>
                </a:rPr>
                <a:t>THE NORTHERN  KINGDOM:</a:t>
              </a:r>
            </a:p>
            <a:p>
              <a:pPr eaLnBrk="0" hangingPunct="0">
                <a:spcBef>
                  <a:spcPct val="0"/>
                </a:spcBef>
                <a:defRPr/>
              </a:pPr>
              <a:r>
                <a:rPr lang="en-US" sz="3600" b="1" dirty="0">
                  <a:solidFill>
                    <a:srgbClr val="FF5008"/>
                  </a:solidFill>
                  <a:latin typeface="Times" charset="0"/>
                  <a:ea typeface="ＭＳ Ｐゴシック" charset="-128"/>
                  <a:cs typeface="ＭＳ Ｐゴシック" charset="-128"/>
                </a:rPr>
                <a:t>                     </a:t>
              </a:r>
              <a:r>
                <a:rPr lang="en-US" sz="3600" b="1" dirty="0">
                  <a:solidFill>
                    <a:srgbClr val="1A0004"/>
                  </a:solidFill>
                  <a:latin typeface="Times" charset="0"/>
                  <a:ea typeface="ＭＳ Ｐゴシック" charset="-128"/>
                  <a:cs typeface="ＭＳ Ｐゴシック" charset="-128"/>
                </a:rPr>
                <a:t>ISRAEL</a:t>
              </a:r>
            </a:p>
          </p:txBody>
        </p:sp>
      </p:grpSp>
      <p:sp>
        <p:nvSpPr>
          <p:cNvPr id="455699" name="Rectangle 19"/>
          <p:cNvSpPr>
            <a:spLocks noChangeArrowheads="1"/>
          </p:cNvSpPr>
          <p:nvPr/>
        </p:nvSpPr>
        <p:spPr bwMode="auto">
          <a:xfrm>
            <a:off x="555625" y="4275138"/>
            <a:ext cx="1931988" cy="57626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0"/>
              </a:spcBef>
              <a:defRPr/>
            </a:pPr>
            <a:r>
              <a:rPr lang="en-US" sz="3200" b="1" i="1">
                <a:solidFill>
                  <a:srgbClr val="FAFD00"/>
                </a:solidFill>
                <a:latin typeface="Times" pitchFamily="-112" charset="0"/>
              </a:rPr>
              <a:t>2 TRIBES</a:t>
            </a:r>
          </a:p>
        </p:txBody>
      </p:sp>
      <p:grpSp>
        <p:nvGrpSpPr>
          <p:cNvPr id="4" name="Group 20"/>
          <p:cNvGrpSpPr>
            <a:grpSpLocks/>
          </p:cNvGrpSpPr>
          <p:nvPr/>
        </p:nvGrpSpPr>
        <p:grpSpPr bwMode="auto">
          <a:xfrm>
            <a:off x="266700" y="5054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455702" name="Rectangle 22"/>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3600" b="1" dirty="0">
                  <a:solidFill>
                    <a:srgbClr val="FF5008"/>
                  </a:solidFill>
                  <a:latin typeface="Times" charset="0"/>
                  <a:ea typeface="ＭＳ Ｐゴシック" charset="-128"/>
                  <a:cs typeface="ＭＳ Ｐゴシック" charset="-128"/>
                </a:rPr>
                <a:t>THE SOUTHERN  KINGDOM:</a:t>
              </a:r>
            </a:p>
            <a:p>
              <a:pPr eaLnBrk="0" hangingPunct="0">
                <a:spcBef>
                  <a:spcPct val="0"/>
                </a:spcBef>
                <a:defRPr/>
              </a:pPr>
              <a:r>
                <a:rPr lang="en-US" sz="3600" b="1" dirty="0">
                  <a:solidFill>
                    <a:srgbClr val="FF5008"/>
                  </a:solidFill>
                  <a:latin typeface="Times" charset="0"/>
                  <a:ea typeface="ＭＳ Ｐゴシック" charset="-128"/>
                  <a:cs typeface="ＭＳ Ｐゴシック" charset="-128"/>
                </a:rPr>
                <a:t>                     </a:t>
              </a:r>
              <a:r>
                <a:rPr lang="en-US" sz="3600" b="1" dirty="0">
                  <a:solidFill>
                    <a:srgbClr val="1A0004"/>
                  </a:solidFill>
                  <a:latin typeface="Times" charset="0"/>
                  <a:ea typeface="ＭＳ Ｐゴシック" charset="-128"/>
                  <a:cs typeface="ＭＳ Ｐゴシック" charset="-128"/>
                </a:rPr>
                <a:t>JUDAH</a:t>
              </a: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defRPr/>
            </a:pPr>
            <a:r>
              <a:rPr lang="en-US" sz="4000" b="1">
                <a:solidFill>
                  <a:srgbClr val="FFFFFF"/>
                </a:solidFill>
                <a:latin typeface="Comic Sans MS" pitchFamily="-112" charset="0"/>
              </a:rPr>
              <a:t>SAMARIA</a:t>
            </a:r>
          </a:p>
        </p:txBody>
      </p:sp>
      <p:sp>
        <p:nvSpPr>
          <p:cNvPr id="455734" name="Text Box 54"/>
          <p:cNvSpPr txBox="1">
            <a:spLocks noChangeArrowheads="1"/>
          </p:cNvSpPr>
          <p:nvPr/>
        </p:nvSpPr>
        <p:spPr bwMode="auto">
          <a:xfrm>
            <a:off x="472122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eaLnBrk="0" hangingPunct="0">
              <a:defRPr/>
            </a:pPr>
            <a:r>
              <a:rPr lang="en-US" sz="4000" b="1">
                <a:solidFill>
                  <a:srgbClr val="FFFFFF"/>
                </a:solidFill>
                <a:latin typeface="Comic Sans MS" pitchFamily="-112" charset="0"/>
              </a:rPr>
              <a:t>JERUSALEM</a:t>
            </a: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12" charset="0"/>
            </a:endParaRPr>
          </a:p>
        </p:txBody>
      </p:sp>
      <p:grpSp>
        <p:nvGrpSpPr>
          <p:cNvPr id="331792" name="Group 120"/>
          <p:cNvGrpSpPr>
            <a:grpSpLocks/>
          </p:cNvGrpSpPr>
          <p:nvPr/>
        </p:nvGrpSpPr>
        <p:grpSpPr bwMode="auto">
          <a:xfrm>
            <a:off x="8018463" y="3436938"/>
            <a:ext cx="981075" cy="1843087"/>
            <a:chOff x="5051" y="2165"/>
            <a:chExt cx="618" cy="1161"/>
          </a:xfrm>
        </p:grpSpPr>
        <p:grpSp>
          <p:nvGrpSpPr>
            <p:cNvPr id="331807" name="Group 121"/>
            <p:cNvGrpSpPr>
              <a:grpSpLocks/>
            </p:cNvGrpSpPr>
            <p:nvPr/>
          </p:nvGrpSpPr>
          <p:grpSpPr bwMode="auto">
            <a:xfrm>
              <a:off x="5051" y="2165"/>
              <a:ext cx="618" cy="1161"/>
              <a:chOff x="5051" y="2165"/>
              <a:chExt cx="618" cy="1161"/>
            </a:xfrm>
          </p:grpSpPr>
          <p:sp>
            <p:nvSpPr>
              <p:cNvPr id="331809"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31810"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31811"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eaLnBrk="0" hangingPunct="0">
                  <a:spcBef>
                    <a:spcPct val="0"/>
                  </a:spcBef>
                </a:pPr>
                <a:endParaRPr lang="en-US">
                  <a:solidFill>
                    <a:srgbClr val="00DFCA"/>
                  </a:solidFill>
                  <a:latin typeface="Matura MT Script Capitals" charset="0"/>
                </a:endParaRPr>
              </a:p>
            </p:txBody>
          </p:sp>
          <p:sp>
            <p:nvSpPr>
              <p:cNvPr id="331812"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1813"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31814"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spcBef>
                    <a:spcPct val="0"/>
                  </a:spcBef>
                </a:pPr>
                <a:endParaRPr lang="en-US">
                  <a:solidFill>
                    <a:srgbClr val="00DFCA"/>
                  </a:solidFill>
                  <a:latin typeface="Matura MT Script Capitals" charset="0"/>
                </a:endParaRPr>
              </a:p>
            </p:txBody>
          </p:sp>
          <p:sp>
            <p:nvSpPr>
              <p:cNvPr id="331815"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1816"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1817"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1818"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1819"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1820"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1821"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1822"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1823"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1824"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31825" name="Rectangle 138"/>
              <p:cNvSpPr>
                <a:spLocks noChangeArrowheads="1"/>
              </p:cNvSpPr>
              <p:nvPr/>
            </p:nvSpPr>
            <p:spPr bwMode="auto">
              <a:xfrm>
                <a:off x="5051" y="2165"/>
                <a:ext cx="527"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900" b="1">
                    <a:solidFill>
                      <a:srgbClr val="000000"/>
                    </a:solidFill>
                    <a:latin typeface="Chicago" charset="0"/>
                  </a:rPr>
                  <a:t>ROYALTY</a:t>
                </a:r>
              </a:p>
            </p:txBody>
          </p:sp>
        </p:grpSp>
        <p:sp>
          <p:nvSpPr>
            <p:cNvPr id="331808" name="Rectangle 139"/>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900" b="1">
                  <a:solidFill>
                    <a:srgbClr val="000000"/>
                  </a:solidFill>
                  <a:latin typeface="Helvetica" charset="0"/>
                </a:rPr>
                <a:t>S - D - S</a:t>
              </a:r>
            </a:p>
          </p:txBody>
        </p:sp>
      </p:grpSp>
      <p:sp>
        <p:nvSpPr>
          <p:cNvPr id="455820" name="Rectangle 140"/>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eaLnBrk="0" hangingPunct="0">
              <a:spcBef>
                <a:spcPct val="0"/>
              </a:spcBef>
              <a:defRPr/>
            </a:pPr>
            <a:r>
              <a:rPr lang="en-US" sz="900" b="1">
                <a:solidFill>
                  <a:srgbClr val="000000"/>
                </a:solidFill>
                <a:effectLst>
                  <a:outerShdw blurRad="38100" dist="38100" dir="2700000" algn="tl">
                    <a:srgbClr val="FFFFFF"/>
                  </a:outerShdw>
                </a:effectLst>
                <a:latin typeface="Helvetica" charset="0"/>
              </a:rPr>
              <a:t> ••• SPLIT ••• </a:t>
            </a:r>
          </a:p>
        </p:txBody>
      </p:sp>
      <p:sp>
        <p:nvSpPr>
          <p:cNvPr id="331794" name="Rectangle 142"/>
          <p:cNvSpPr>
            <a:spLocks noChangeArrowheads="1"/>
          </p:cNvSpPr>
          <p:nvPr/>
        </p:nvSpPr>
        <p:spPr bwMode="auto">
          <a:xfrm>
            <a:off x="8032750" y="3973513"/>
            <a:ext cx="936625"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800" b="1">
                <a:solidFill>
                  <a:srgbClr val="000000"/>
                </a:solidFill>
                <a:latin typeface="Helvetica" charset="0"/>
              </a:rPr>
              <a:t>North       South</a:t>
            </a:r>
          </a:p>
        </p:txBody>
      </p:sp>
      <p:sp>
        <p:nvSpPr>
          <p:cNvPr id="331795" name="Text Box 14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2000">
                <a:solidFill>
                  <a:srgbClr val="FFA27C"/>
                </a:solidFill>
                <a:latin typeface="B VAG Rounded Bold" charset="0"/>
              </a:rPr>
              <a:t> </a:t>
            </a:r>
          </a:p>
        </p:txBody>
      </p:sp>
      <p:sp>
        <p:nvSpPr>
          <p:cNvPr id="331796" name="Text Box 146"/>
          <p:cNvSpPr txBox="1">
            <a:spLocks noChangeArrowheads="1"/>
          </p:cNvSpPr>
          <p:nvPr/>
        </p:nvSpPr>
        <p:spPr bwMode="auto">
          <a:xfrm>
            <a:off x="8591550" y="645795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800" b="1">
                <a:solidFill>
                  <a:srgbClr val="FFFFFF"/>
                </a:solidFill>
                <a:latin typeface="Comic Sans MS" charset="0"/>
              </a:rPr>
              <a:t>1</a:t>
            </a:r>
          </a:p>
        </p:txBody>
      </p:sp>
      <p:grpSp>
        <p:nvGrpSpPr>
          <p:cNvPr id="331797" name="Group 147"/>
          <p:cNvGrpSpPr>
            <a:grpSpLocks/>
          </p:cNvGrpSpPr>
          <p:nvPr/>
        </p:nvGrpSpPr>
        <p:grpSpPr bwMode="auto">
          <a:xfrm>
            <a:off x="8061325" y="4151313"/>
            <a:ext cx="931863" cy="377825"/>
            <a:chOff x="5078" y="2615"/>
            <a:chExt cx="587" cy="238"/>
          </a:xfrm>
        </p:grpSpPr>
        <p:sp>
          <p:nvSpPr>
            <p:cNvPr id="331804" name="Rectangle 148"/>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800" b="1">
                  <a:solidFill>
                    <a:srgbClr val="000000"/>
                  </a:solidFill>
                  <a:latin typeface="Helvetica" charset="0"/>
                </a:rPr>
                <a:t>Israel</a:t>
              </a:r>
            </a:p>
          </p:txBody>
        </p:sp>
        <p:sp>
          <p:nvSpPr>
            <p:cNvPr id="331805" name="Rectangle 149"/>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spcBef>
                  <a:spcPct val="0"/>
                </a:spcBef>
              </a:pPr>
              <a:r>
                <a:rPr lang="en-US" sz="800" b="1">
                  <a:solidFill>
                    <a:srgbClr val="000000"/>
                  </a:solidFill>
                  <a:latin typeface="Helvetica" charset="0"/>
                </a:rPr>
                <a:t>  Judah</a:t>
              </a:r>
            </a:p>
          </p:txBody>
        </p:sp>
        <p:sp>
          <p:nvSpPr>
            <p:cNvPr id="331806" name="Rectangle 150"/>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eaLnBrk="0" hangingPunct="0">
                <a:spcBef>
                  <a:spcPct val="0"/>
                </a:spcBef>
              </a:pPr>
              <a:r>
                <a:rPr lang="en-US" sz="800" b="1">
                  <a:solidFill>
                    <a:srgbClr val="000000"/>
                  </a:solidFill>
                  <a:latin typeface="Helvetica" charset="0"/>
                </a:rPr>
                <a:t>10              2</a:t>
              </a:r>
            </a:p>
          </p:txBody>
        </p:sp>
      </p:grpSp>
      <p:sp>
        <p:nvSpPr>
          <p:cNvPr id="455831" name="Rectangle 151"/>
          <p:cNvSpPr>
            <a:spLocks noChangeArrowheads="1"/>
          </p:cNvSpPr>
          <p:nvPr/>
        </p:nvSpPr>
        <p:spPr bwMode="auto">
          <a:xfrm>
            <a:off x="8113713" y="6537325"/>
            <a:ext cx="339725" cy="244475"/>
          </a:xfrm>
          <a:prstGeom prst="rect">
            <a:avLst/>
          </a:prstGeom>
          <a:noFill/>
          <a:ln w="12700">
            <a:noFill/>
            <a:miter lim="800000"/>
            <a:headEnd/>
            <a:tailEnd/>
          </a:ln>
          <a:effectLst/>
        </p:spPr>
        <p:txBody>
          <a:bodyPr wrap="none" anchor="ctr">
            <a:spAutoFit/>
          </a:bodyPr>
          <a:lstStyle/>
          <a:p>
            <a:pPr algn="ctr" eaLnBrk="0" hangingPunct="0">
              <a:spcBef>
                <a:spcPct val="0"/>
              </a:spcBef>
              <a:defRPr/>
            </a:pPr>
            <a:r>
              <a:rPr lang="en-US" sz="1000" b="1">
                <a:solidFill>
                  <a:srgbClr val="FFFFFF"/>
                </a:solidFill>
                <a:effectLst>
                  <a:outerShdw blurRad="38100" dist="38100" dir="2700000" algn="tl">
                    <a:srgbClr val="000000"/>
                  </a:outerShdw>
                </a:effectLst>
                <a:latin typeface="Comic Sans MS" charset="0"/>
              </a:rPr>
              <a:t>40</a:t>
            </a:r>
          </a:p>
        </p:txBody>
      </p:sp>
      <p:sp>
        <p:nvSpPr>
          <p:cNvPr id="331799" name="Text Box 15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a:r>
              <a:rPr lang="en-US" sz="1200" b="1">
                <a:solidFill>
                  <a:srgbClr val="FFFFFF"/>
                </a:solidFill>
                <a:latin typeface="Arial" charset="0"/>
              </a:rPr>
              <a:t>Handbook pg. 32-37</a:t>
            </a:r>
          </a:p>
        </p:txBody>
      </p:sp>
      <p:grpSp>
        <p:nvGrpSpPr>
          <p:cNvPr id="331800" name="Group 56"/>
          <p:cNvGrpSpPr>
            <a:grpSpLocks/>
          </p:cNvGrpSpPr>
          <p:nvPr/>
        </p:nvGrpSpPr>
        <p:grpSpPr bwMode="auto">
          <a:xfrm>
            <a:off x="519113" y="117475"/>
            <a:ext cx="854075" cy="1720850"/>
            <a:chOff x="519113" y="312738"/>
            <a:chExt cx="854075" cy="1910769"/>
          </a:xfrm>
        </p:grpSpPr>
        <p:sp>
          <p:nvSpPr>
            <p:cNvPr id="58" name="Rectangle 5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spcBef>
                  <a:spcPct val="0"/>
                </a:spcBef>
                <a:defRPr/>
              </a:pPr>
              <a:r>
                <a:rPr lang="en-US" sz="10600">
                  <a:solidFill>
                    <a:srgbClr val="FFFF00"/>
                  </a:solidFill>
                  <a:latin typeface="Times" charset="0"/>
                </a:rPr>
                <a:t>7</a:t>
              </a:r>
              <a:endParaRPr lang="en-US">
                <a:solidFill>
                  <a:srgbClr val="00DFCA"/>
                </a:solidFill>
                <a:latin typeface="Matura MT Script Capitals" charset="0"/>
              </a:endParaRPr>
            </a:p>
          </p:txBody>
        </p:sp>
        <p:sp>
          <p:nvSpPr>
            <p:cNvPr id="5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eaLnBrk="0" hangingPunct="0">
                <a:spcBef>
                  <a:spcPct val="0"/>
                </a:spcBef>
                <a:defRPr/>
              </a:pPr>
              <a:endParaRPr lang="en-US">
                <a:solidFill>
                  <a:srgbClr val="00DFCA"/>
                </a:solidFill>
                <a:latin typeface="Matura MT Script Capitals" pitchFamily="-108" charset="0"/>
              </a:endParaRPr>
            </a:p>
          </p:txBody>
        </p:sp>
      </p:grpSp>
      <p:sp>
        <p:nvSpPr>
          <p:cNvPr id="57" name="Title 56"/>
          <p:cNvSpPr>
            <a:spLocks noGrp="1"/>
          </p:cNvSpPr>
          <p:nvPr>
            <p:ph type="title" idx="4294967295"/>
          </p:nvPr>
        </p:nvSpPr>
        <p:spPr>
          <a:xfrm>
            <a:off x="644525" y="-111125"/>
            <a:ext cx="8145463" cy="334963"/>
          </a:xfrm>
          <a:prstGeom prst="rect">
            <a:avLst/>
          </a:prstGeom>
        </p:spPr>
        <p:txBody>
          <a:bodyPr/>
          <a:lstStyle/>
          <a:p>
            <a:pPr algn="r">
              <a:defRPr/>
            </a:pPr>
            <a:r>
              <a:rPr lang="en-US" sz="2400" i="1">
                <a:latin typeface="Times" charset="0"/>
                <a:ea typeface="ＭＳ Ｐゴシック" charset="0"/>
                <a:cs typeface="ＭＳ Ｐゴシック" charset="0"/>
              </a:rPr>
              <a:t>A Kingdom Split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Why does unity sometimes lead to division?</a:t>
            </a:r>
          </a:p>
        </p:txBody>
      </p:sp>
      <p:sp>
        <p:nvSpPr>
          <p:cNvPr id="4" name="Rectangle 2"/>
          <p:cNvSpPr txBox="1">
            <a:spLocks noChangeArrowheads="1"/>
          </p:cNvSpPr>
          <p:nvPr/>
        </p:nvSpPr>
        <p:spPr bwMode="auto">
          <a:xfrm>
            <a:off x="650539" y="1916832"/>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spc="-100" dirty="0">
                <a:solidFill>
                  <a:srgbClr val="000090"/>
                </a:solidFill>
                <a:latin typeface="Helvetica Neue Black Condensed"/>
                <a:ea typeface="ＭＳ Ｐゴシック" charset="0"/>
                <a:cs typeface="Helvetica Neue Black Condensed"/>
              </a:rPr>
              <a:t>Idolatry</a:t>
            </a:r>
          </a:p>
        </p:txBody>
      </p:sp>
      <p:sp>
        <p:nvSpPr>
          <p:cNvPr id="2" name="Notched Right Arrow 1"/>
          <p:cNvSpPr/>
          <p:nvPr/>
        </p:nvSpPr>
        <p:spPr bwMode="auto">
          <a:xfrm>
            <a:off x="2584719" y="2911879"/>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Comic Sans MS" pitchFamily="-112" charset="0"/>
            </a:endParaRPr>
          </a:p>
        </p:txBody>
      </p:sp>
      <p:sp>
        <p:nvSpPr>
          <p:cNvPr id="7" name="Notched Right Arrow 6"/>
          <p:cNvSpPr/>
          <p:nvPr/>
        </p:nvSpPr>
        <p:spPr bwMode="auto">
          <a:xfrm>
            <a:off x="5570515" y="2911879"/>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Comic Sans MS" pitchFamily="-112" charset="0"/>
            </a:endParaRPr>
          </a:p>
        </p:txBody>
      </p:sp>
      <p:grpSp>
        <p:nvGrpSpPr>
          <p:cNvPr id="8" name="Group 7"/>
          <p:cNvGrpSpPr/>
          <p:nvPr/>
        </p:nvGrpSpPr>
        <p:grpSpPr>
          <a:xfrm>
            <a:off x="6684618" y="1916832"/>
            <a:ext cx="2220925" cy="3240360"/>
            <a:chOff x="6684618" y="1700808"/>
            <a:chExt cx="2220925" cy="3240360"/>
          </a:xfrm>
        </p:grpSpPr>
        <p:grpSp>
          <p:nvGrpSpPr>
            <p:cNvPr id="9" name="Group 8"/>
            <p:cNvGrpSpPr/>
            <p:nvPr/>
          </p:nvGrpSpPr>
          <p:grpSpPr>
            <a:xfrm>
              <a:off x="6804248" y="3356992"/>
              <a:ext cx="2101295" cy="1584176"/>
              <a:chOff x="6863193" y="3717032"/>
              <a:chExt cx="2101295" cy="1296144"/>
            </a:xfrm>
          </p:grpSpPr>
          <p:sp>
            <p:nvSpPr>
              <p:cNvPr id="14"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Helvetica Neue Black Condensed"/>
                  <a:ea typeface="ＭＳ Ｐゴシック" charset="0"/>
                  <a:cs typeface="Helvetica Neue Black Condensed"/>
                </a:endParaRPr>
              </a:p>
            </p:txBody>
          </p:sp>
          <p:pic>
            <p:nvPicPr>
              <p:cNvPr id="15" name="Picture 14"/>
              <p:cNvPicPr>
                <a:picLocks noChangeAspect="1"/>
              </p:cNvPicPr>
              <p:nvPr/>
            </p:nvPicPr>
            <p:blipFill>
              <a:blip r:embed="rId3"/>
              <a:stretch>
                <a:fillRect/>
              </a:stretch>
            </p:blipFill>
            <p:spPr>
              <a:xfrm>
                <a:off x="6876256" y="3717032"/>
                <a:ext cx="2088232" cy="1031064"/>
              </a:xfrm>
              <a:prstGeom prst="rect">
                <a:avLst/>
              </a:prstGeom>
            </p:spPr>
          </p:pic>
        </p:grpSp>
        <p:grpSp>
          <p:nvGrpSpPr>
            <p:cNvPr id="10" name="Group 9"/>
            <p:cNvGrpSpPr/>
            <p:nvPr/>
          </p:nvGrpSpPr>
          <p:grpSpPr>
            <a:xfrm rot="10800000">
              <a:off x="6804247" y="1700808"/>
              <a:ext cx="2101295" cy="1512168"/>
              <a:chOff x="6863193" y="3717032"/>
              <a:chExt cx="2101295" cy="1296144"/>
            </a:xfrm>
          </p:grpSpPr>
          <p:sp>
            <p:nvSpPr>
              <p:cNvPr id="12"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Helvetica Neue Black Condensed"/>
                  <a:ea typeface="ＭＳ Ｐゴシック" charset="0"/>
                  <a:cs typeface="Helvetica Neue Black Condensed"/>
                </a:endParaRPr>
              </a:p>
            </p:txBody>
          </p:sp>
          <p:pic>
            <p:nvPicPr>
              <p:cNvPr id="13" name="Picture 12"/>
              <p:cNvPicPr>
                <a:picLocks noChangeAspect="1"/>
              </p:cNvPicPr>
              <p:nvPr/>
            </p:nvPicPr>
            <p:blipFill>
              <a:blip r:embed="rId3"/>
              <a:stretch>
                <a:fillRect/>
              </a:stretch>
            </p:blipFill>
            <p:spPr>
              <a:xfrm>
                <a:off x="6876256" y="3717032"/>
                <a:ext cx="2088232" cy="1031064"/>
              </a:xfrm>
              <a:prstGeom prst="rect">
                <a:avLst/>
              </a:prstGeom>
            </p:spPr>
          </p:pic>
        </p:grpSp>
        <p:sp>
          <p:nvSpPr>
            <p:cNvPr id="11"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spc="-100" dirty="0">
                  <a:solidFill>
                    <a:srgbClr val="FFFFFF"/>
                  </a:solidFill>
                  <a:latin typeface="Helvetica Neue Black Condensed"/>
                  <a:ea typeface="ＭＳ Ｐゴシック" charset="0"/>
                  <a:cs typeface="Helvetica Neue Black Condensed"/>
                </a:rPr>
                <a:t>Division</a:t>
              </a:r>
            </a:p>
          </p:txBody>
        </p:sp>
      </p:grpSp>
      <p:sp>
        <p:nvSpPr>
          <p:cNvPr id="16" name="Rectangle 2"/>
          <p:cNvSpPr txBox="1">
            <a:spLocks noChangeArrowheads="1"/>
          </p:cNvSpPr>
          <p:nvPr/>
        </p:nvSpPr>
        <p:spPr bwMode="auto">
          <a:xfrm>
            <a:off x="0" y="49784"/>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I. </a:t>
            </a:r>
            <a:r>
              <a:rPr lang="en-US" sz="4000" b="1" dirty="0">
                <a:solidFill>
                  <a:srgbClr val="FFFF00"/>
                </a:solidFill>
                <a:effectLst>
                  <a:glow rad="127000">
                    <a:srgbClr val="000000"/>
                  </a:glow>
                </a:effectLst>
                <a:latin typeface="Arial" charset="0"/>
                <a:ea typeface="ＭＳ Ｐゴシック" charset="0"/>
                <a:cs typeface="ＭＳ Ｐゴシック" charset="0"/>
              </a:rPr>
              <a:t>Idolatry</a:t>
            </a:r>
            <a:r>
              <a:rPr lang="en-US" sz="4000" b="1" dirty="0">
                <a:solidFill>
                  <a:srgbClr val="FFFFFF"/>
                </a:solidFill>
                <a:effectLst>
                  <a:glow rad="127000">
                    <a:srgbClr val="000000"/>
                  </a:glow>
                </a:effectLst>
                <a:latin typeface="Arial" charset="0"/>
                <a:ea typeface="ＭＳ Ｐゴシック" charset="0"/>
                <a:cs typeface="ＭＳ Ｐゴシック" charset="0"/>
              </a:rPr>
              <a:t> leads to division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(1 Kings 1–11; 971-931 BC).</a:t>
            </a:r>
          </a:p>
        </p:txBody>
      </p:sp>
    </p:spTree>
    <p:extLst>
      <p:ext uri="{BB962C8B-B14F-4D97-AF65-F5344CB8AC3E}">
        <p14:creationId xmlns:p14="http://schemas.microsoft.com/office/powerpoint/2010/main" val="3651729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p:spPr>
        <p:txBody>
          <a:bodyPr/>
          <a:lstStyle/>
          <a:p>
            <a:pPr>
              <a:defRPr/>
            </a:pPr>
            <a:r>
              <a:rPr lang="en-US" sz="3200" b="1" i="1" dirty="0">
                <a:effectLst>
                  <a:glow rad="876300">
                    <a:schemeClr val="tx1"/>
                  </a:glow>
                </a:effectLst>
                <a:latin typeface="Arial" charset="0"/>
                <a:ea typeface="ＭＳ Ｐゴシック" charset="0"/>
                <a:cs typeface="ＭＳ Ｐゴシック" charset="0"/>
              </a:rPr>
              <a:t>Why does unity sometimes lead to division?</a:t>
            </a:r>
          </a:p>
        </p:txBody>
      </p:sp>
      <p:sp>
        <p:nvSpPr>
          <p:cNvPr id="4" name="Rectangle 2"/>
          <p:cNvSpPr txBox="1">
            <a:spLocks noChangeArrowheads="1"/>
          </p:cNvSpPr>
          <p:nvPr/>
        </p:nvSpPr>
        <p:spPr bwMode="auto">
          <a:xfrm>
            <a:off x="650539" y="2132856"/>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spc="-100" dirty="0">
                <a:solidFill>
                  <a:srgbClr val="000090"/>
                </a:solidFill>
                <a:latin typeface="Helvetica Neue Black Condensed"/>
                <a:ea typeface="ＭＳ Ｐゴシック" charset="0"/>
                <a:cs typeface="Helvetica Neue Black Condensed"/>
              </a:rPr>
              <a:t>Idolatry</a:t>
            </a:r>
          </a:p>
        </p:txBody>
      </p:sp>
      <p:sp>
        <p:nvSpPr>
          <p:cNvPr id="5" name="Rectangle 2"/>
          <p:cNvSpPr txBox="1">
            <a:spLocks noChangeArrowheads="1"/>
          </p:cNvSpPr>
          <p:nvPr/>
        </p:nvSpPr>
        <p:spPr bwMode="auto">
          <a:xfrm>
            <a:off x="3667578" y="2132856"/>
            <a:ext cx="2101295"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spc="-100" dirty="0">
                <a:solidFill>
                  <a:srgbClr val="000090"/>
                </a:solidFill>
                <a:latin typeface="Helvetica Neue Black Condensed"/>
                <a:ea typeface="ＭＳ Ｐゴシック" charset="0"/>
                <a:cs typeface="Helvetica Neue Black Condensed"/>
              </a:rPr>
              <a:t>Ignore God's Word</a:t>
            </a:r>
          </a:p>
        </p:txBody>
      </p:sp>
      <p:sp>
        <p:nvSpPr>
          <p:cNvPr id="2" name="Notched Right Arrow 1"/>
          <p:cNvSpPr/>
          <p:nvPr/>
        </p:nvSpPr>
        <p:spPr bwMode="auto">
          <a:xfrm>
            <a:off x="2584719" y="312790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Comic Sans MS" pitchFamily="-112" charset="0"/>
            </a:endParaRPr>
          </a:p>
        </p:txBody>
      </p:sp>
      <p:sp>
        <p:nvSpPr>
          <p:cNvPr id="7" name="Notched Right Arrow 6"/>
          <p:cNvSpPr/>
          <p:nvPr/>
        </p:nvSpPr>
        <p:spPr bwMode="auto">
          <a:xfrm>
            <a:off x="5570515" y="3127903"/>
            <a:ext cx="1270077"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spcBef>
                <a:spcPct val="0"/>
              </a:spcBef>
            </a:pPr>
            <a:endParaRPr lang="en-US" sz="2400">
              <a:solidFill>
                <a:srgbClr val="000000"/>
              </a:solidFill>
              <a:latin typeface="Comic Sans MS" pitchFamily="-112" charset="0"/>
            </a:endParaRPr>
          </a:p>
        </p:txBody>
      </p:sp>
      <p:grpSp>
        <p:nvGrpSpPr>
          <p:cNvPr id="8" name="Group 7"/>
          <p:cNvGrpSpPr/>
          <p:nvPr/>
        </p:nvGrpSpPr>
        <p:grpSpPr>
          <a:xfrm>
            <a:off x="6684618" y="2132856"/>
            <a:ext cx="2220925" cy="3240360"/>
            <a:chOff x="6684618" y="1700808"/>
            <a:chExt cx="2220925" cy="3240360"/>
          </a:xfrm>
        </p:grpSpPr>
        <p:grpSp>
          <p:nvGrpSpPr>
            <p:cNvPr id="9" name="Group 8"/>
            <p:cNvGrpSpPr/>
            <p:nvPr/>
          </p:nvGrpSpPr>
          <p:grpSpPr>
            <a:xfrm>
              <a:off x="6804248" y="3356992"/>
              <a:ext cx="2101295" cy="1584176"/>
              <a:chOff x="6863193" y="3717032"/>
              <a:chExt cx="2101295" cy="1296144"/>
            </a:xfrm>
          </p:grpSpPr>
          <p:sp>
            <p:nvSpPr>
              <p:cNvPr id="14"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Helvetica Neue Black Condensed"/>
                  <a:ea typeface="ＭＳ Ｐゴシック" charset="0"/>
                  <a:cs typeface="Helvetica Neue Black Condensed"/>
                </a:endParaRPr>
              </a:p>
            </p:txBody>
          </p:sp>
          <p:pic>
            <p:nvPicPr>
              <p:cNvPr id="15" name="Picture 14"/>
              <p:cNvPicPr>
                <a:picLocks noChangeAspect="1"/>
              </p:cNvPicPr>
              <p:nvPr/>
            </p:nvPicPr>
            <p:blipFill>
              <a:blip r:embed="rId3"/>
              <a:stretch>
                <a:fillRect/>
              </a:stretch>
            </p:blipFill>
            <p:spPr>
              <a:xfrm>
                <a:off x="6876256" y="3717032"/>
                <a:ext cx="2088232" cy="1031064"/>
              </a:xfrm>
              <a:prstGeom prst="rect">
                <a:avLst/>
              </a:prstGeom>
            </p:spPr>
          </p:pic>
        </p:grpSp>
        <p:grpSp>
          <p:nvGrpSpPr>
            <p:cNvPr id="10" name="Group 9"/>
            <p:cNvGrpSpPr/>
            <p:nvPr/>
          </p:nvGrpSpPr>
          <p:grpSpPr>
            <a:xfrm rot="10800000">
              <a:off x="6804247" y="1700808"/>
              <a:ext cx="2101295" cy="1512168"/>
              <a:chOff x="6863193" y="3717032"/>
              <a:chExt cx="2101295" cy="1296144"/>
            </a:xfrm>
          </p:grpSpPr>
          <p:sp>
            <p:nvSpPr>
              <p:cNvPr id="12" name="Rectangle 2"/>
              <p:cNvSpPr txBox="1">
                <a:spLocks noChangeArrowheads="1"/>
              </p:cNvSpPr>
              <p:nvPr/>
            </p:nvSpPr>
            <p:spPr bwMode="auto">
              <a:xfrm>
                <a:off x="6863193" y="3789040"/>
                <a:ext cx="2101295" cy="1224136"/>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endParaRPr lang="en-US" sz="4000" spc="-100" dirty="0">
                  <a:solidFill>
                    <a:srgbClr val="000090"/>
                  </a:solidFill>
                  <a:latin typeface="Helvetica Neue Black Condensed"/>
                  <a:ea typeface="ＭＳ Ｐゴシック" charset="0"/>
                  <a:cs typeface="Helvetica Neue Black Condensed"/>
                </a:endParaRPr>
              </a:p>
            </p:txBody>
          </p:sp>
          <p:pic>
            <p:nvPicPr>
              <p:cNvPr id="13" name="Picture 12"/>
              <p:cNvPicPr>
                <a:picLocks noChangeAspect="1"/>
              </p:cNvPicPr>
              <p:nvPr/>
            </p:nvPicPr>
            <p:blipFill>
              <a:blip r:embed="rId3"/>
              <a:stretch>
                <a:fillRect/>
              </a:stretch>
            </p:blipFill>
            <p:spPr>
              <a:xfrm>
                <a:off x="6876256" y="3717032"/>
                <a:ext cx="2088232" cy="1031064"/>
              </a:xfrm>
              <a:prstGeom prst="rect">
                <a:avLst/>
              </a:prstGeom>
            </p:spPr>
          </p:pic>
        </p:grpSp>
        <p:sp>
          <p:nvSpPr>
            <p:cNvPr id="11" name="Rectangle 2"/>
            <p:cNvSpPr txBox="1">
              <a:spLocks noChangeArrowheads="1"/>
            </p:cNvSpPr>
            <p:nvPr/>
          </p:nvSpPr>
          <p:spPr bwMode="auto">
            <a:xfrm>
              <a:off x="6684618" y="2996952"/>
              <a:ext cx="2101295" cy="648072"/>
            </a:xfrm>
            <a:prstGeom prst="rect">
              <a:avLst/>
            </a:prstGeom>
            <a:no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spc="-100" dirty="0">
                  <a:solidFill>
                    <a:srgbClr val="FFFFFF"/>
                  </a:solidFill>
                  <a:latin typeface="Helvetica Neue Black Condensed"/>
                  <a:ea typeface="ＭＳ Ｐゴシック" charset="0"/>
                  <a:cs typeface="Helvetica Neue Black Condensed"/>
                </a:rPr>
                <a:t>Division</a:t>
              </a:r>
            </a:p>
          </p:txBody>
        </p:sp>
      </p:grpSp>
      <p:sp>
        <p:nvSpPr>
          <p:cNvPr id="16" name="Rectangle 2"/>
          <p:cNvSpPr txBox="1">
            <a:spLocks noChangeArrowheads="1"/>
          </p:cNvSpPr>
          <p:nvPr/>
        </p:nvSpPr>
        <p:spPr bwMode="auto">
          <a:xfrm>
            <a:off x="0" y="49784"/>
            <a:ext cx="9144000" cy="20830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II. Ignoring God's </a:t>
            </a:r>
            <a:r>
              <a:rPr lang="en-US" sz="4000" b="1" dirty="0">
                <a:solidFill>
                  <a:srgbClr val="FFFF00"/>
                </a:solidFill>
                <a:effectLst>
                  <a:glow rad="127000">
                    <a:srgbClr val="000000"/>
                  </a:glow>
                </a:effectLst>
                <a:latin typeface="Arial" charset="0"/>
                <a:ea typeface="ＭＳ Ｐゴシック" charset="0"/>
                <a:cs typeface="ＭＳ Ｐゴシック" charset="0"/>
              </a:rPr>
              <a:t>Word</a:t>
            </a:r>
            <a:r>
              <a:rPr lang="en-US" sz="4000" b="1" dirty="0">
                <a:solidFill>
                  <a:srgbClr val="FFFFFF"/>
                </a:solidFill>
                <a:effectLst>
                  <a:glow rad="127000">
                    <a:srgbClr val="000000"/>
                  </a:glow>
                </a:effectLst>
                <a:latin typeface="Arial" charset="0"/>
                <a:ea typeface="ＭＳ Ｐゴシック" charset="0"/>
                <a:cs typeface="ＭＳ Ｐゴシック" charset="0"/>
              </a:rPr>
              <a:t> leads to division </a:t>
            </a:r>
            <a:br>
              <a:rPr lang="en-US" sz="4000" b="1" dirty="0">
                <a:solidFill>
                  <a:srgbClr val="FFFFFF"/>
                </a:solidFill>
                <a:effectLst>
                  <a:glow rad="127000">
                    <a:srgbClr val="000000"/>
                  </a:glow>
                </a:effectLst>
                <a:latin typeface="Arial" charset="0"/>
                <a:ea typeface="ＭＳ Ｐゴシック" charset="0"/>
                <a:cs typeface="ＭＳ Ｐゴシック" charset="0"/>
              </a:rPr>
            </a:br>
            <a:r>
              <a:rPr lang="en-US" sz="4000" b="1" dirty="0">
                <a:solidFill>
                  <a:srgbClr val="FFFFFF"/>
                </a:solidFill>
                <a:effectLst>
                  <a:glow rad="127000">
                    <a:srgbClr val="000000"/>
                  </a:glow>
                </a:effectLst>
                <a:latin typeface="Arial" charset="0"/>
                <a:ea typeface="ＭＳ Ｐゴシック" charset="0"/>
                <a:cs typeface="ＭＳ Ｐゴシック" charset="0"/>
              </a:rPr>
              <a:t>(1 Kings 12–22; 931-852 BC).</a:t>
            </a:r>
          </a:p>
        </p:txBody>
      </p:sp>
    </p:spTree>
    <p:extLst>
      <p:ext uri="{BB962C8B-B14F-4D97-AF65-F5344CB8AC3E}">
        <p14:creationId xmlns:p14="http://schemas.microsoft.com/office/powerpoint/2010/main" val="4236548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12</a:t>
            </a:r>
          </a:p>
        </p:txBody>
      </p:sp>
    </p:spTree>
    <p:extLst>
      <p:ext uri="{BB962C8B-B14F-4D97-AF65-F5344CB8AC3E}">
        <p14:creationId xmlns:p14="http://schemas.microsoft.com/office/powerpoint/2010/main" val="39541762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01" name="Picture 17" descr="cbb34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38400" y="2209800"/>
            <a:ext cx="3379788"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602" name="Picture 18" descr="hub3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37200" y="2209800"/>
            <a:ext cx="36068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0" name="Rectangle 2"/>
          <p:cNvSpPr>
            <a:spLocks noGrp="1" noChangeArrowheads="1"/>
          </p:cNvSpPr>
          <p:nvPr>
            <p:ph type="title"/>
          </p:nvPr>
        </p:nvSpPr>
        <p:spPr>
          <a:xfrm>
            <a:off x="533400" y="60960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en-US" sz="2800" b="1" kern="1200" dirty="0">
                <a:solidFill>
                  <a:srgbClr val="000000"/>
                </a:solidFill>
                <a:ea typeface="+mn-ea"/>
              </a:rPr>
              <a:t>1 Kings 12:1–16:28</a:t>
            </a:r>
          </a:p>
        </p:txBody>
      </p:sp>
      <p:sp>
        <p:nvSpPr>
          <p:cNvPr id="67590" name="Rectangle 6"/>
          <p:cNvSpPr>
            <a:spLocks noChangeArrowheads="1"/>
          </p:cNvSpPr>
          <p:nvPr/>
        </p:nvSpPr>
        <p:spPr bwMode="auto">
          <a:xfrm>
            <a:off x="0" y="2924175"/>
            <a:ext cx="2438400" cy="3629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b="1">
                <a:latin typeface="Arial" charset="0"/>
                <a:cs typeface="Arial" charset="0"/>
              </a:rPr>
              <a:t>Disruption of the Kingdom at Shechem (12:1-24)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7590"/>
                                        </p:tgtEl>
                                        <p:attrNameLst>
                                          <p:attrName>style.visibility</p:attrName>
                                        </p:attrNameLst>
                                      </p:cBhvr>
                                      <p:to>
                                        <p:strVal val="visible"/>
                                      </p:to>
                                    </p:set>
                                    <p:animEffect transition="in" filter="slide(fromLeft)">
                                      <p:cBhvr>
                                        <p:cTn id="7" dur="500"/>
                                        <p:tgtEl>
                                          <p:spTgt spid="67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67602"/>
                                        </p:tgtEl>
                                        <p:attrNameLst>
                                          <p:attrName>style.visibility</p:attrName>
                                        </p:attrNameLst>
                                      </p:cBhvr>
                                      <p:to>
                                        <p:strVal val="visible"/>
                                      </p:to>
                                    </p:set>
                                    <p:anim calcmode="lin" valueType="num">
                                      <p:cBhvr additive="base">
                                        <p:cTn id="12" dur="500" fill="hold"/>
                                        <p:tgtEl>
                                          <p:spTgt spid="67602"/>
                                        </p:tgtEl>
                                        <p:attrNameLst>
                                          <p:attrName>ppt_x</p:attrName>
                                        </p:attrNameLst>
                                      </p:cBhvr>
                                      <p:tavLst>
                                        <p:tav tm="0">
                                          <p:val>
                                            <p:strVal val="0-#ppt_w/2"/>
                                          </p:val>
                                        </p:tav>
                                        <p:tav tm="100000">
                                          <p:val>
                                            <p:strVal val="#ppt_x"/>
                                          </p:val>
                                        </p:tav>
                                      </p:tavLst>
                                    </p:anim>
                                    <p:anim calcmode="lin" valueType="num">
                                      <p:cBhvr additive="base">
                                        <p:cTn id="13" dur="500" fill="hold"/>
                                        <p:tgtEl>
                                          <p:spTgt spid="67602"/>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nodeType="clickEffect">
                                  <p:stCondLst>
                                    <p:cond delay="0"/>
                                  </p:stCondLst>
                                  <p:childTnLst>
                                    <p:set>
                                      <p:cBhvr>
                                        <p:cTn id="17" dur="1" fill="hold">
                                          <p:stCondLst>
                                            <p:cond delay="0"/>
                                          </p:stCondLst>
                                        </p:cTn>
                                        <p:tgtEl>
                                          <p:spTgt spid="67601"/>
                                        </p:tgtEl>
                                        <p:attrNameLst>
                                          <p:attrName>style.visibility</p:attrName>
                                        </p:attrNameLst>
                                      </p:cBhvr>
                                      <p:to>
                                        <p:strVal val="visible"/>
                                      </p:to>
                                    </p:set>
                                    <p:anim calcmode="lin" valueType="num">
                                      <p:cBhvr additive="base">
                                        <p:cTn id="18" dur="500" fill="hold"/>
                                        <p:tgtEl>
                                          <p:spTgt spid="67601"/>
                                        </p:tgtEl>
                                        <p:attrNameLst>
                                          <p:attrName>ppt_x</p:attrName>
                                        </p:attrNameLst>
                                      </p:cBhvr>
                                      <p:tavLst>
                                        <p:tav tm="0">
                                          <p:val>
                                            <p:strVal val="0-#ppt_w/2"/>
                                          </p:val>
                                        </p:tav>
                                        <p:tav tm="100000">
                                          <p:val>
                                            <p:strVal val="#ppt_x"/>
                                          </p:val>
                                        </p:tav>
                                      </p:tavLst>
                                    </p:anim>
                                    <p:anim calcmode="lin" valueType="num">
                                      <p:cBhvr additive="base">
                                        <p:cTn id="19" dur="500" fill="hold"/>
                                        <p:tgtEl>
                                          <p:spTgt spid="676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ＭＳ Ｐゴシック" charset="0"/>
                <a:cs typeface="ＭＳ Ｐゴシック" charset="0"/>
              </a:rPr>
              <a:t>Book Chart</a:t>
            </a:r>
          </a:p>
        </p:txBody>
      </p:sp>
      <p:graphicFrame>
        <p:nvGraphicFramePr>
          <p:cNvPr id="148483" name="Group 3"/>
          <p:cNvGraphicFramePr>
            <a:graphicFrameLocks noGrp="1"/>
          </p:cNvGraphicFramePr>
          <p:nvPr/>
        </p:nvGraphicFramePr>
        <p:xfrm>
          <a:off x="0" y="0"/>
          <a:ext cx="9144000" cy="6858002"/>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90563">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charset="0"/>
                          <a:ea typeface="ＭＳ Ｐゴシック" charset="0"/>
                          <a:cs typeface="Arial" charset="0"/>
                        </a:rPr>
                        <a:t>                 Division of the Kingdom</a:t>
                      </a:r>
                      <a:endParaRPr kumimoji="0" lang="en-US" sz="2800" b="0"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Late United Kingdom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Arial" charset="0"/>
                        </a:rPr>
                        <a:t>     </a:t>
                      </a:r>
                      <a:r>
                        <a:rPr kumimoji="0" lang="en-US" sz="2000" b="1" i="0" u="none" strike="noStrike" cap="none" normalizeH="0" baseline="0">
                          <a:ln>
                            <a:noFill/>
                          </a:ln>
                          <a:solidFill>
                            <a:srgbClr val="FFFFFF"/>
                          </a:solidFill>
                          <a:effectLst/>
                          <a:latin typeface="Arial" charset="0"/>
                          <a:ea typeface="ＭＳ Ｐゴシック" charset="0"/>
                          <a:cs typeface="Arial" charset="0"/>
                        </a:rPr>
                        <a:t>Early Divided Kingdom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Chapters 1–11</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Chapters 12–22</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22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Solomon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Split</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Mostly Obedience</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Mostly Disobedience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889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Yahweh Worship</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Idol Worship</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Kingdom in Tranquility</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Kingdom in Turmoil</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652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Single Capital:  Jerusalem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Israel</a:t>
                      </a:r>
                      <a:r>
                        <a:rPr kumimoji="0" lang="fr-FR"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s Capital: Samaria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Judah</a:t>
                      </a:r>
                      <a:r>
                        <a:rPr kumimoji="0" lang="fr-FR"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s Capital:  Jerusalem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40 Years (971-931 BC)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80 Years (931-852 BC)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FF"/>
                          </a:solidFill>
                          <a:effectLst/>
                          <a:latin typeface="Arial" charset="0"/>
                          <a:ea typeface="ＭＳ Ｐゴシック" charset="0"/>
                          <a:cs typeface="Arial" charset="0"/>
                        </a:rPr>
                        <a:t>Established:Purging</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1–2</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Rise: Obedience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en-US" sz="1600" b="1" i="0" u="none" strike="noStrike" cap="none" normalizeH="0" baseline="0" dirty="0">
                          <a:ln>
                            <a:noFill/>
                          </a:ln>
                          <a:solidFill>
                            <a:srgbClr val="FFFFFF"/>
                          </a:solidFill>
                          <a:effectLst/>
                          <a:latin typeface="Arial" charset="0"/>
                          <a:ea typeface="ＭＳ Ｐゴシック" charset="0"/>
                          <a:cs typeface="Arial" charset="0"/>
                        </a:rPr>
                        <a:t>Decline: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Disobedience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9–11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sz="1800" b="1" i="0" u="none" strike="noStrike" cap="none" normalizeH="0" baseline="0" dirty="0">
                          <a:ln>
                            <a:noFill/>
                          </a:ln>
                          <a:solidFill>
                            <a:srgbClr val="FFFFFF"/>
                          </a:solidFill>
                          <a:effectLst/>
                          <a:latin typeface="Arial" charset="0"/>
                          <a:ea typeface="ＭＳ Ｐゴシック" charset="0"/>
                          <a:cs typeface="Arial" charset="0"/>
                        </a:rPr>
                        <a:t>J &amp; R</a:t>
                      </a:r>
                      <a:r>
                        <a:rPr kumimoji="0" lang="en-US" altLang="ja-JP" sz="18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12–14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Other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16:28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Ahab vs.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Elijah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22:40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Other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22:41-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53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67658" name="Text Box 71"/>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solidFill>
                  <a:schemeClr val="bg1"/>
                </a:solidFill>
                <a:latin typeface="Arial" charset="0"/>
                <a:cs typeface="Arial" charset="0"/>
              </a:rPr>
              <a:t>219</a:t>
            </a:r>
            <a:endParaRPr lang="en-US">
              <a:solidFill>
                <a:schemeClr val="bg1"/>
              </a:solidFill>
              <a:latin typeface="Arial" charset="0"/>
              <a:cs typeface="Arial" charset="0"/>
            </a:endParaRPr>
          </a:p>
        </p:txBody>
      </p:sp>
      <p:sp>
        <p:nvSpPr>
          <p:cNvPr id="5" name="Oval 4"/>
          <p:cNvSpPr/>
          <p:nvPr/>
        </p:nvSpPr>
        <p:spPr bwMode="auto">
          <a:xfrm>
            <a:off x="4427984" y="5085184"/>
            <a:ext cx="1584176" cy="1584176"/>
          </a:xfrm>
          <a:prstGeom prst="ellipse">
            <a:avLst/>
          </a:prstGeom>
          <a:noFill/>
          <a:ln w="57150" cap="sq"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260648"/>
            <a:ext cx="4320480" cy="600114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0069" y="6588"/>
            <a:ext cx="4201891" cy="1080120"/>
          </a:xfrm>
          <a:effectLst/>
        </p:spPr>
        <p:txBody>
          <a:bodyPr/>
          <a:lstStyle/>
          <a:p>
            <a:pPr algn="l">
              <a:defRPr/>
            </a:pPr>
            <a:r>
              <a:rPr lang="en-US" sz="4800" b="1" dirty="0">
                <a:solidFill>
                  <a:srgbClr val="00237D"/>
                </a:solidFill>
                <a:effectLst>
                  <a:glow rad="127000">
                    <a:schemeClr val="bg1"/>
                  </a:glow>
                </a:effectLst>
                <a:latin typeface="Arial" charset="0"/>
                <a:ea typeface="ＭＳ Ｐゴシック" charset="0"/>
                <a:cs typeface="ＭＳ Ｐゴシック" charset="0"/>
              </a:rPr>
              <a:t>The UK</a:t>
            </a:r>
          </a:p>
        </p:txBody>
      </p:sp>
      <p:sp>
        <p:nvSpPr>
          <p:cNvPr id="5" name="Rectangle 2"/>
          <p:cNvSpPr txBox="1">
            <a:spLocks noChangeArrowheads="1"/>
          </p:cNvSpPr>
          <p:nvPr/>
        </p:nvSpPr>
        <p:spPr bwMode="auto">
          <a:xfrm>
            <a:off x="-25691" y="5744194"/>
            <a:ext cx="9143999"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37D"/>
                </a:solidFill>
                <a:effectLst>
                  <a:glow rad="127000">
                    <a:srgbClr val="FFFFFF"/>
                  </a:glow>
                </a:effectLst>
                <a:uLnTx/>
                <a:uFillTx/>
                <a:latin typeface="Arial" charset="0"/>
                <a:ea typeface="ＭＳ Ｐゴシック" charset="0"/>
                <a:cs typeface="ＭＳ Ｐゴシック" charset="0"/>
              </a:rPr>
              <a:t>Saul—David—Solomon</a:t>
            </a:r>
          </a:p>
        </p:txBody>
      </p:sp>
      <p:grpSp>
        <p:nvGrpSpPr>
          <p:cNvPr id="3" name="Group 2"/>
          <p:cNvGrpSpPr/>
          <p:nvPr/>
        </p:nvGrpSpPr>
        <p:grpSpPr>
          <a:xfrm>
            <a:off x="4427984" y="-24585"/>
            <a:ext cx="4896544" cy="6529882"/>
            <a:chOff x="4427984" y="-24585"/>
            <a:chExt cx="4896544" cy="6529882"/>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45072" y="188640"/>
              <a:ext cx="4179456" cy="3039357"/>
            </a:xfrm>
            <a:prstGeom prst="rect">
              <a:avLst/>
            </a:prstGeom>
          </p:spPr>
        </p:pic>
        <p:pic>
          <p:nvPicPr>
            <p:cNvPr id="7" name="Picture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120601" y="3789040"/>
              <a:ext cx="4179456" cy="2716257"/>
            </a:xfrm>
            <a:prstGeom prst="rect">
              <a:avLst/>
            </a:prstGeom>
          </p:spPr>
        </p:pic>
        <p:sp>
          <p:nvSpPr>
            <p:cNvPr id="8" name="Rectangle 2"/>
            <p:cNvSpPr txBox="1">
              <a:spLocks noChangeArrowheads="1"/>
            </p:cNvSpPr>
            <p:nvPr/>
          </p:nvSpPr>
          <p:spPr bwMode="auto">
            <a:xfrm>
              <a:off x="4427984" y="-24585"/>
              <a:ext cx="4201891" cy="10801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237D"/>
                  </a:solidFill>
                  <a:effectLst>
                    <a:glow rad="127000">
                      <a:srgbClr val="FFFFFF"/>
                    </a:glow>
                  </a:effectLst>
                  <a:uLnTx/>
                  <a:uFillTx/>
                  <a:latin typeface="Arial" charset="0"/>
                  <a:ea typeface="ＭＳ Ｐゴシック" charset="0"/>
                  <a:cs typeface="ＭＳ Ｐゴシック" charset="0"/>
                </a:rPr>
                <a:t>The DK</a:t>
              </a:r>
            </a:p>
          </p:txBody>
        </p:sp>
      </p:grpSp>
      <p:sp>
        <p:nvSpPr>
          <p:cNvPr id="4" name="Up-Down Arrow 3">
            <a:extLst>
              <a:ext uri="{FF2B5EF4-FFF2-40B4-BE49-F238E27FC236}">
                <a16:creationId xmlns:a16="http://schemas.microsoft.com/office/drawing/2014/main" id="{6A105A80-2460-EB41-A7E1-8BEA8DBA4E8B}"/>
              </a:ext>
            </a:extLst>
          </p:cNvPr>
          <p:cNvSpPr/>
          <p:nvPr/>
        </p:nvSpPr>
        <p:spPr bwMode="auto">
          <a:xfrm>
            <a:off x="5796136" y="3246179"/>
            <a:ext cx="144016" cy="489035"/>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Up-Down Arrow 10">
            <a:extLst>
              <a:ext uri="{FF2B5EF4-FFF2-40B4-BE49-F238E27FC236}">
                <a16:creationId xmlns:a16="http://schemas.microsoft.com/office/drawing/2014/main" id="{082F306C-80B1-0B4B-93E0-F571983A315D}"/>
              </a:ext>
            </a:extLst>
          </p:cNvPr>
          <p:cNvSpPr/>
          <p:nvPr/>
        </p:nvSpPr>
        <p:spPr bwMode="auto">
          <a:xfrm>
            <a:off x="6055269" y="3246179"/>
            <a:ext cx="144016" cy="489035"/>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Up-Down Arrow 11">
            <a:extLst>
              <a:ext uri="{FF2B5EF4-FFF2-40B4-BE49-F238E27FC236}">
                <a16:creationId xmlns:a16="http://schemas.microsoft.com/office/drawing/2014/main" id="{8D3AD6FF-0E6F-2D4D-B913-4254D9D26177}"/>
              </a:ext>
            </a:extLst>
          </p:cNvPr>
          <p:cNvSpPr/>
          <p:nvPr/>
        </p:nvSpPr>
        <p:spPr bwMode="auto">
          <a:xfrm>
            <a:off x="6314402" y="3246179"/>
            <a:ext cx="144016" cy="489035"/>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Up-Down Arrow 12">
            <a:extLst>
              <a:ext uri="{FF2B5EF4-FFF2-40B4-BE49-F238E27FC236}">
                <a16:creationId xmlns:a16="http://schemas.microsoft.com/office/drawing/2014/main" id="{3D27C8DB-698F-9443-A218-B5C54AE02150}"/>
              </a:ext>
            </a:extLst>
          </p:cNvPr>
          <p:cNvSpPr/>
          <p:nvPr/>
        </p:nvSpPr>
        <p:spPr bwMode="auto">
          <a:xfrm>
            <a:off x="6573535" y="3246179"/>
            <a:ext cx="144016" cy="489035"/>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Up-Down Arrow 13">
            <a:extLst>
              <a:ext uri="{FF2B5EF4-FFF2-40B4-BE49-F238E27FC236}">
                <a16:creationId xmlns:a16="http://schemas.microsoft.com/office/drawing/2014/main" id="{8A2FF96D-D69E-D141-B87A-D34710F6D9C0}"/>
              </a:ext>
            </a:extLst>
          </p:cNvPr>
          <p:cNvSpPr/>
          <p:nvPr/>
        </p:nvSpPr>
        <p:spPr bwMode="auto">
          <a:xfrm>
            <a:off x="6832668" y="3246179"/>
            <a:ext cx="144016" cy="489035"/>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Up-Down Arrow 14">
            <a:extLst>
              <a:ext uri="{FF2B5EF4-FFF2-40B4-BE49-F238E27FC236}">
                <a16:creationId xmlns:a16="http://schemas.microsoft.com/office/drawing/2014/main" id="{7DF1791B-883C-DB41-8AAE-D02023E5FD29}"/>
              </a:ext>
            </a:extLst>
          </p:cNvPr>
          <p:cNvSpPr/>
          <p:nvPr/>
        </p:nvSpPr>
        <p:spPr bwMode="auto">
          <a:xfrm>
            <a:off x="7091801" y="3246179"/>
            <a:ext cx="144016" cy="489035"/>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6" name="Up-Down Arrow 15">
            <a:extLst>
              <a:ext uri="{FF2B5EF4-FFF2-40B4-BE49-F238E27FC236}">
                <a16:creationId xmlns:a16="http://schemas.microsoft.com/office/drawing/2014/main" id="{278DA2A4-198F-F748-A0B3-2AD972D4F1DA}"/>
              </a:ext>
            </a:extLst>
          </p:cNvPr>
          <p:cNvSpPr/>
          <p:nvPr/>
        </p:nvSpPr>
        <p:spPr bwMode="auto">
          <a:xfrm>
            <a:off x="7350934" y="3246179"/>
            <a:ext cx="144016" cy="489035"/>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7" name="Up-Down Arrow 16">
            <a:extLst>
              <a:ext uri="{FF2B5EF4-FFF2-40B4-BE49-F238E27FC236}">
                <a16:creationId xmlns:a16="http://schemas.microsoft.com/office/drawing/2014/main" id="{62FA1D87-8C59-DC41-B747-FBB1205923E2}"/>
              </a:ext>
            </a:extLst>
          </p:cNvPr>
          <p:cNvSpPr/>
          <p:nvPr/>
        </p:nvSpPr>
        <p:spPr bwMode="auto">
          <a:xfrm>
            <a:off x="7610068" y="3246179"/>
            <a:ext cx="144016" cy="489035"/>
          </a:xfrm>
          <a:prstGeom prst="up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3610667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anim calcmode="lin" valueType="num">
                                      <p:cBhvr>
                                        <p:cTn id="14" dur="2000" fill="hold"/>
                                        <p:tgtEl>
                                          <p:spTgt spid="4"/>
                                        </p:tgtEl>
                                        <p:attrNameLst>
                                          <p:attrName>ppt_w</p:attrName>
                                        </p:attrNameLst>
                                      </p:cBhvr>
                                      <p:tavLst>
                                        <p:tav tm="0" fmla="#ppt_w*sin(2.5*pi*$)">
                                          <p:val>
                                            <p:fltVal val="0"/>
                                          </p:val>
                                        </p:tav>
                                        <p:tav tm="100000">
                                          <p:val>
                                            <p:fltVal val="1"/>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childTnLst>
                                </p:cTn>
                              </p:par>
                              <p:par>
                                <p:cTn id="16" presetID="45"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000"/>
                                        <p:tgtEl>
                                          <p:spTgt spid="11"/>
                                        </p:tgtEl>
                                      </p:cBhvr>
                                    </p:animEffect>
                                    <p:anim calcmode="lin" valueType="num">
                                      <p:cBhvr>
                                        <p:cTn id="19" dur="2000" fill="hold"/>
                                        <p:tgtEl>
                                          <p:spTgt spid="11"/>
                                        </p:tgtEl>
                                        <p:attrNameLst>
                                          <p:attrName>ppt_w</p:attrName>
                                        </p:attrNameLst>
                                      </p:cBhvr>
                                      <p:tavLst>
                                        <p:tav tm="0" fmla="#ppt_w*sin(2.5*pi*$)">
                                          <p:val>
                                            <p:fltVal val="0"/>
                                          </p:val>
                                        </p:tav>
                                        <p:tav tm="100000">
                                          <p:val>
                                            <p:fltVal val="1"/>
                                          </p:val>
                                        </p:tav>
                                      </p:tavLst>
                                    </p:anim>
                                    <p:anim calcmode="lin" valueType="num">
                                      <p:cBhvr>
                                        <p:cTn id="20" dur="2000" fill="hold"/>
                                        <p:tgtEl>
                                          <p:spTgt spid="11"/>
                                        </p:tgtEl>
                                        <p:attrNameLst>
                                          <p:attrName>ppt_h</p:attrName>
                                        </p:attrNameLst>
                                      </p:cBhvr>
                                      <p:tavLst>
                                        <p:tav tm="0">
                                          <p:val>
                                            <p:strVal val="#ppt_h"/>
                                          </p:val>
                                        </p:tav>
                                        <p:tav tm="100000">
                                          <p:val>
                                            <p:strVal val="#ppt_h"/>
                                          </p:val>
                                        </p:tav>
                                      </p:tavLst>
                                    </p:anim>
                                  </p:childTnLst>
                                </p:cTn>
                              </p:par>
                              <p:par>
                                <p:cTn id="21" presetID="45"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anim calcmode="lin" valueType="num">
                                      <p:cBhvr>
                                        <p:cTn id="24" dur="2000" fill="hold"/>
                                        <p:tgtEl>
                                          <p:spTgt spid="12"/>
                                        </p:tgtEl>
                                        <p:attrNameLst>
                                          <p:attrName>ppt_w</p:attrName>
                                        </p:attrNameLst>
                                      </p:cBhvr>
                                      <p:tavLst>
                                        <p:tav tm="0" fmla="#ppt_w*sin(2.5*pi*$)">
                                          <p:val>
                                            <p:fltVal val="0"/>
                                          </p:val>
                                        </p:tav>
                                        <p:tav tm="100000">
                                          <p:val>
                                            <p:fltVal val="1"/>
                                          </p:val>
                                        </p:tav>
                                      </p:tavLst>
                                    </p:anim>
                                    <p:anim calcmode="lin" valueType="num">
                                      <p:cBhvr>
                                        <p:cTn id="25" dur="2000" fill="hold"/>
                                        <p:tgtEl>
                                          <p:spTgt spid="12"/>
                                        </p:tgtEl>
                                        <p:attrNameLst>
                                          <p:attrName>ppt_h</p:attrName>
                                        </p:attrNameLst>
                                      </p:cBhvr>
                                      <p:tavLst>
                                        <p:tav tm="0">
                                          <p:val>
                                            <p:strVal val="#ppt_h"/>
                                          </p:val>
                                        </p:tav>
                                        <p:tav tm="100000">
                                          <p:val>
                                            <p:strVal val="#ppt_h"/>
                                          </p:val>
                                        </p:tav>
                                      </p:tavLst>
                                    </p:anim>
                                  </p:childTnLst>
                                </p:cTn>
                              </p:par>
                              <p:par>
                                <p:cTn id="26" presetID="45"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000"/>
                                        <p:tgtEl>
                                          <p:spTgt spid="13"/>
                                        </p:tgtEl>
                                      </p:cBhvr>
                                    </p:animEffect>
                                    <p:anim calcmode="lin" valueType="num">
                                      <p:cBhvr>
                                        <p:cTn id="29" dur="2000" fill="hold"/>
                                        <p:tgtEl>
                                          <p:spTgt spid="13"/>
                                        </p:tgtEl>
                                        <p:attrNameLst>
                                          <p:attrName>ppt_w</p:attrName>
                                        </p:attrNameLst>
                                      </p:cBhvr>
                                      <p:tavLst>
                                        <p:tav tm="0" fmla="#ppt_w*sin(2.5*pi*$)">
                                          <p:val>
                                            <p:fltVal val="0"/>
                                          </p:val>
                                        </p:tav>
                                        <p:tav tm="100000">
                                          <p:val>
                                            <p:fltVal val="1"/>
                                          </p:val>
                                        </p:tav>
                                      </p:tavLst>
                                    </p:anim>
                                    <p:anim calcmode="lin" valueType="num">
                                      <p:cBhvr>
                                        <p:cTn id="30" dur="2000" fill="hold"/>
                                        <p:tgtEl>
                                          <p:spTgt spid="13"/>
                                        </p:tgtEl>
                                        <p:attrNameLst>
                                          <p:attrName>ppt_h</p:attrName>
                                        </p:attrNameLst>
                                      </p:cBhvr>
                                      <p:tavLst>
                                        <p:tav tm="0">
                                          <p:val>
                                            <p:strVal val="#ppt_h"/>
                                          </p:val>
                                        </p:tav>
                                        <p:tav tm="100000">
                                          <p:val>
                                            <p:strVal val="#ppt_h"/>
                                          </p:val>
                                        </p:tav>
                                      </p:tavLst>
                                    </p:anim>
                                  </p:childTnLst>
                                </p:cTn>
                              </p:par>
                              <p:par>
                                <p:cTn id="31" presetID="45"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anim calcmode="lin" valueType="num">
                                      <p:cBhvr>
                                        <p:cTn id="34" dur="2000" fill="hold"/>
                                        <p:tgtEl>
                                          <p:spTgt spid="14"/>
                                        </p:tgtEl>
                                        <p:attrNameLst>
                                          <p:attrName>ppt_w</p:attrName>
                                        </p:attrNameLst>
                                      </p:cBhvr>
                                      <p:tavLst>
                                        <p:tav tm="0" fmla="#ppt_w*sin(2.5*pi*$)">
                                          <p:val>
                                            <p:fltVal val="0"/>
                                          </p:val>
                                        </p:tav>
                                        <p:tav tm="100000">
                                          <p:val>
                                            <p:fltVal val="1"/>
                                          </p:val>
                                        </p:tav>
                                      </p:tavLst>
                                    </p:anim>
                                    <p:anim calcmode="lin" valueType="num">
                                      <p:cBhvr>
                                        <p:cTn id="35" dur="2000" fill="hold"/>
                                        <p:tgtEl>
                                          <p:spTgt spid="14"/>
                                        </p:tgtEl>
                                        <p:attrNameLst>
                                          <p:attrName>ppt_h</p:attrName>
                                        </p:attrNameLst>
                                      </p:cBhvr>
                                      <p:tavLst>
                                        <p:tav tm="0">
                                          <p:val>
                                            <p:strVal val="#ppt_h"/>
                                          </p:val>
                                        </p:tav>
                                        <p:tav tm="100000">
                                          <p:val>
                                            <p:strVal val="#ppt_h"/>
                                          </p:val>
                                        </p:tav>
                                      </p:tavLst>
                                    </p:anim>
                                  </p:childTnLst>
                                </p:cTn>
                              </p:par>
                              <p:par>
                                <p:cTn id="36" presetID="45"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2000"/>
                                        <p:tgtEl>
                                          <p:spTgt spid="15"/>
                                        </p:tgtEl>
                                      </p:cBhvr>
                                    </p:animEffect>
                                    <p:anim calcmode="lin" valueType="num">
                                      <p:cBhvr>
                                        <p:cTn id="39" dur="2000" fill="hold"/>
                                        <p:tgtEl>
                                          <p:spTgt spid="15"/>
                                        </p:tgtEl>
                                        <p:attrNameLst>
                                          <p:attrName>ppt_w</p:attrName>
                                        </p:attrNameLst>
                                      </p:cBhvr>
                                      <p:tavLst>
                                        <p:tav tm="0" fmla="#ppt_w*sin(2.5*pi*$)">
                                          <p:val>
                                            <p:fltVal val="0"/>
                                          </p:val>
                                        </p:tav>
                                        <p:tav tm="100000">
                                          <p:val>
                                            <p:fltVal val="1"/>
                                          </p:val>
                                        </p:tav>
                                      </p:tavLst>
                                    </p:anim>
                                    <p:anim calcmode="lin" valueType="num">
                                      <p:cBhvr>
                                        <p:cTn id="40" dur="2000" fill="hold"/>
                                        <p:tgtEl>
                                          <p:spTgt spid="15"/>
                                        </p:tgtEl>
                                        <p:attrNameLst>
                                          <p:attrName>ppt_h</p:attrName>
                                        </p:attrNameLst>
                                      </p:cBhvr>
                                      <p:tavLst>
                                        <p:tav tm="0">
                                          <p:val>
                                            <p:strVal val="#ppt_h"/>
                                          </p:val>
                                        </p:tav>
                                        <p:tav tm="100000">
                                          <p:val>
                                            <p:strVal val="#ppt_h"/>
                                          </p:val>
                                        </p:tav>
                                      </p:tavLst>
                                    </p:anim>
                                  </p:childTnLst>
                                </p:cTn>
                              </p:par>
                              <p:par>
                                <p:cTn id="41" presetID="45" presetClass="entr" presetSubtype="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000"/>
                                        <p:tgtEl>
                                          <p:spTgt spid="16"/>
                                        </p:tgtEl>
                                      </p:cBhvr>
                                    </p:animEffect>
                                    <p:anim calcmode="lin" valueType="num">
                                      <p:cBhvr>
                                        <p:cTn id="44" dur="2000" fill="hold"/>
                                        <p:tgtEl>
                                          <p:spTgt spid="16"/>
                                        </p:tgtEl>
                                        <p:attrNameLst>
                                          <p:attrName>ppt_w</p:attrName>
                                        </p:attrNameLst>
                                      </p:cBhvr>
                                      <p:tavLst>
                                        <p:tav tm="0" fmla="#ppt_w*sin(2.5*pi*$)">
                                          <p:val>
                                            <p:fltVal val="0"/>
                                          </p:val>
                                        </p:tav>
                                        <p:tav tm="100000">
                                          <p:val>
                                            <p:fltVal val="1"/>
                                          </p:val>
                                        </p:tav>
                                      </p:tavLst>
                                    </p:anim>
                                    <p:anim calcmode="lin" valueType="num">
                                      <p:cBhvr>
                                        <p:cTn id="45" dur="2000" fill="hold"/>
                                        <p:tgtEl>
                                          <p:spTgt spid="16"/>
                                        </p:tgtEl>
                                        <p:attrNameLst>
                                          <p:attrName>ppt_h</p:attrName>
                                        </p:attrNameLst>
                                      </p:cBhvr>
                                      <p:tavLst>
                                        <p:tav tm="0">
                                          <p:val>
                                            <p:strVal val="#ppt_h"/>
                                          </p:val>
                                        </p:tav>
                                        <p:tav tm="100000">
                                          <p:val>
                                            <p:strVal val="#ppt_h"/>
                                          </p:val>
                                        </p:tav>
                                      </p:tavLst>
                                    </p:anim>
                                  </p:childTnLst>
                                </p:cTn>
                              </p:par>
                              <p:par>
                                <p:cTn id="46" presetID="45" presetClass="entr" presetSubtype="0"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000"/>
                                        <p:tgtEl>
                                          <p:spTgt spid="17"/>
                                        </p:tgtEl>
                                      </p:cBhvr>
                                    </p:animEffect>
                                    <p:anim calcmode="lin" valueType="num">
                                      <p:cBhvr>
                                        <p:cTn id="49" dur="2000" fill="hold"/>
                                        <p:tgtEl>
                                          <p:spTgt spid="17"/>
                                        </p:tgtEl>
                                        <p:attrNameLst>
                                          <p:attrName>ppt_w</p:attrName>
                                        </p:attrNameLst>
                                      </p:cBhvr>
                                      <p:tavLst>
                                        <p:tav tm="0" fmla="#ppt_w*sin(2.5*pi*$)">
                                          <p:val>
                                            <p:fltVal val="0"/>
                                          </p:val>
                                        </p:tav>
                                        <p:tav tm="100000">
                                          <p:val>
                                            <p:fltVal val="1"/>
                                          </p:val>
                                        </p:tav>
                                      </p:tavLst>
                                    </p:anim>
                                    <p:anim calcmode="lin" valueType="num">
                                      <p:cBhvr>
                                        <p:cTn id="50"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P spid="13" grpId="0" animBg="1"/>
      <p:bldP spid="14" grpId="0" animBg="1"/>
      <p:bldP spid="15" grpId="0" animBg="1"/>
      <p:bldP spid="16" grpId="0" animBg="1"/>
      <p:bldP spid="1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ChangeArrowheads="1"/>
          </p:cNvSpPr>
          <p:nvPr>
            <p:ph type="title"/>
          </p:nvPr>
        </p:nvSpPr>
        <p:spPr>
          <a:xfrm>
            <a:off x="685800" y="188640"/>
            <a:ext cx="7772400" cy="1143000"/>
          </a:xfrm>
        </p:spPr>
        <p:txBody>
          <a:bodyPr/>
          <a:lstStyle/>
          <a:p>
            <a:pPr eaLnBrk="1" hangingPunct="1"/>
            <a:r>
              <a:rPr lang="en-US" b="1">
                <a:latin typeface="Arial" charset="0"/>
                <a:ea typeface="ＭＳ Ｐゴシック" charset="0"/>
              </a:rPr>
              <a:t>Division of the Kingdom</a:t>
            </a:r>
          </a:p>
        </p:txBody>
      </p:sp>
      <p:pic>
        <p:nvPicPr>
          <p:cNvPr id="368642" name="Picture 3" descr="pe20718"/>
          <p:cNvPicPr>
            <a:picLocks noGrp="1" noChangeAspect="1" noChangeArrowheads="1"/>
          </p:cNvPicPr>
          <p:nvPr>
            <p:ph type="body" idx="1"/>
          </p:nvPr>
        </p:nvPicPr>
        <p:blipFill>
          <a:blip r:embed="rId2">
            <a:extLst>
              <a:ext uri="{28A0092B-C50C-407E-A947-70E740481C1C}">
                <a14:useLocalDpi xmlns:a14="http://schemas.microsoft.com/office/drawing/2010/main"/>
              </a:ext>
            </a:extLst>
          </a:blip>
          <a:srcRect/>
          <a:stretch>
            <a:fillRect/>
          </a:stretch>
        </p:blipFill>
        <p:spPr>
          <a:xfrm>
            <a:off x="2051720" y="1279848"/>
            <a:ext cx="4186238" cy="4114800"/>
          </a:xfrm>
          <a:noFill/>
        </p:spPr>
      </p:pic>
      <p:sp>
        <p:nvSpPr>
          <p:cNvPr id="4" name="Rectangle 2"/>
          <p:cNvSpPr txBox="1">
            <a:spLocks noChangeArrowheads="1"/>
          </p:cNvSpPr>
          <p:nvPr/>
        </p:nvSpPr>
        <p:spPr bwMode="auto">
          <a:xfrm>
            <a:off x="1" y="5275938"/>
            <a:ext cx="889248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eaLnBrk="1" hangingPunct="1"/>
            <a:r>
              <a:rPr lang="en-US" sz="3600" b="1" i="1">
                <a:latin typeface="Arial" charset="0"/>
                <a:ea typeface="ＭＳ Ｐゴシック" charset="0"/>
              </a:rPr>
              <a:t>A family divides</a:t>
            </a:r>
            <a:r>
              <a:rPr lang="is-IS" sz="3600" b="1" i="1">
                <a:latin typeface="Arial" charset="0"/>
                <a:ea typeface="ＭＳ Ｐゴシック" charset="0"/>
              </a:rPr>
              <a:t>…</a:t>
            </a:r>
            <a:endParaRPr lang="en-US" sz="3600" b="1" i="1">
              <a:latin typeface="Arial" charset="0"/>
              <a:ea typeface="ＭＳ Ｐゴシック"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4522788" y="0"/>
            <a:ext cx="4613275" cy="6858000"/>
            <a:chOff x="2854" y="-192"/>
            <a:chExt cx="2906" cy="4512"/>
          </a:xfrm>
        </p:grpSpPr>
        <p:pic>
          <p:nvPicPr>
            <p:cNvPr id="36968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l="16930" r="17607" b="5637"/>
            <a:stretch>
              <a:fillRect/>
            </a:stretch>
          </p:blipFill>
          <p:spPr bwMode="auto">
            <a:xfrm>
              <a:off x="2865" y="-192"/>
              <a:ext cx="2895" cy="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7" name="Text Box 5"/>
            <p:cNvSpPr txBox="1">
              <a:spLocks noChangeArrowheads="1"/>
            </p:cNvSpPr>
            <p:nvPr/>
          </p:nvSpPr>
          <p:spPr bwMode="auto">
            <a:xfrm>
              <a:off x="3526" y="1412"/>
              <a:ext cx="1754" cy="6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6000" b="1">
                  <a:solidFill>
                    <a:schemeClr val="bg1"/>
                  </a:solidFill>
                  <a:effectLst>
                    <a:glow rad="101600">
                      <a:schemeClr val="tx1">
                        <a:alpha val="91000"/>
                      </a:schemeClr>
                    </a:glow>
                  </a:effectLst>
                  <a:latin typeface="Arial"/>
                  <a:ea typeface="+mn-ea"/>
                  <a:cs typeface="Arial"/>
                </a:rPr>
                <a:t>Israel</a:t>
              </a:r>
            </a:p>
          </p:txBody>
        </p:sp>
        <p:sp>
          <p:nvSpPr>
            <p:cNvPr id="197638" name="Text Box 6"/>
            <p:cNvSpPr txBox="1">
              <a:spLocks noChangeArrowheads="1"/>
            </p:cNvSpPr>
            <p:nvPr/>
          </p:nvSpPr>
          <p:spPr bwMode="auto">
            <a:xfrm>
              <a:off x="2854" y="2996"/>
              <a:ext cx="1754" cy="6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defRPr/>
              </a:pPr>
              <a:r>
                <a:rPr lang="en-US" sz="6000" b="1" dirty="0">
                  <a:solidFill>
                    <a:schemeClr val="bg1"/>
                  </a:solidFill>
                  <a:effectLst>
                    <a:glow rad="101600">
                      <a:schemeClr val="tx1">
                        <a:alpha val="91000"/>
                      </a:schemeClr>
                    </a:glow>
                  </a:effectLst>
                  <a:latin typeface="Arial"/>
                  <a:ea typeface="+mn-ea"/>
                  <a:cs typeface="Arial"/>
                </a:rPr>
                <a:t>Judah</a:t>
              </a:r>
            </a:p>
          </p:txBody>
        </p:sp>
      </p:grpSp>
      <p:pic>
        <p:nvPicPr>
          <p:cNvPr id="369666" name="Picture 7"/>
          <p:cNvPicPr>
            <a:picLocks noChangeAspect="1" noChangeArrowheads="1"/>
          </p:cNvPicPr>
          <p:nvPr/>
        </p:nvPicPr>
        <p:blipFill>
          <a:blip r:embed="rId2" cstate="screen">
            <a:extLst>
              <a:ext uri="{28A0092B-C50C-407E-A947-70E740481C1C}">
                <a14:useLocalDpi xmlns:a14="http://schemas.microsoft.com/office/drawing/2010/main"/>
              </a:ext>
            </a:extLst>
          </a:blip>
          <a:srcRect l="16930" r="17607" b="5637"/>
          <a:stretch>
            <a:fillRect/>
          </a:stretch>
        </p:blipFill>
        <p:spPr bwMode="auto">
          <a:xfrm>
            <a:off x="0" y="0"/>
            <a:ext cx="45958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40" name="Text Box 8"/>
          <p:cNvSpPr txBox="1">
            <a:spLocks noChangeArrowheads="1"/>
          </p:cNvSpPr>
          <p:nvPr/>
        </p:nvSpPr>
        <p:spPr bwMode="auto">
          <a:xfrm>
            <a:off x="2963863" y="250825"/>
            <a:ext cx="1143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200" b="1">
                <a:solidFill>
                  <a:schemeClr val="bg1"/>
                </a:solidFill>
                <a:effectLst>
                  <a:outerShdw blurRad="53975" dist="88900" dir="2700000" algn="tl" rotWithShape="0">
                    <a:srgbClr val="000000">
                      <a:alpha val="85000"/>
                    </a:srgbClr>
                  </a:outerShdw>
                </a:effectLst>
                <a:latin typeface="Arial"/>
                <a:ea typeface="+mn-ea"/>
                <a:cs typeface="Arial"/>
              </a:rPr>
              <a:t>Dan</a:t>
            </a:r>
          </a:p>
        </p:txBody>
      </p:sp>
      <p:sp>
        <p:nvSpPr>
          <p:cNvPr id="197641" name="Text Box 9"/>
          <p:cNvSpPr txBox="1">
            <a:spLocks noChangeArrowheads="1"/>
          </p:cNvSpPr>
          <p:nvPr/>
        </p:nvSpPr>
        <p:spPr bwMode="auto">
          <a:xfrm>
            <a:off x="863600" y="4645025"/>
            <a:ext cx="167005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200" b="1">
                <a:solidFill>
                  <a:schemeClr val="bg1"/>
                </a:solidFill>
                <a:effectLst>
                  <a:outerShdw blurRad="53975" dist="88900" dir="2700000" algn="tl" rotWithShape="0">
                    <a:srgbClr val="000000">
                      <a:alpha val="85000"/>
                    </a:srgbClr>
                  </a:outerShdw>
                </a:effectLst>
                <a:latin typeface="Arial"/>
                <a:ea typeface="+mn-ea"/>
                <a:cs typeface="Arial"/>
              </a:rPr>
              <a:t>Judah</a:t>
            </a:r>
          </a:p>
        </p:txBody>
      </p:sp>
      <p:sp>
        <p:nvSpPr>
          <p:cNvPr id="197642" name="Text Box 10"/>
          <p:cNvSpPr txBox="1">
            <a:spLocks noChangeArrowheads="1"/>
          </p:cNvSpPr>
          <p:nvPr/>
        </p:nvSpPr>
        <p:spPr bwMode="auto">
          <a:xfrm>
            <a:off x="406400" y="5330825"/>
            <a:ext cx="2782888"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200" b="1">
                <a:solidFill>
                  <a:schemeClr val="bg1"/>
                </a:solidFill>
                <a:effectLst>
                  <a:outerShdw blurRad="53975" dist="88900" dir="2700000" algn="tl" rotWithShape="0">
                    <a:srgbClr val="000000">
                      <a:alpha val="85000"/>
                    </a:srgbClr>
                  </a:outerShdw>
                </a:effectLst>
                <a:latin typeface="Arial"/>
                <a:ea typeface="+mn-ea"/>
                <a:cs typeface="Arial"/>
              </a:rPr>
              <a:t>Simeon</a:t>
            </a:r>
          </a:p>
        </p:txBody>
      </p:sp>
      <p:sp>
        <p:nvSpPr>
          <p:cNvPr id="197643" name="Text Box 11"/>
          <p:cNvSpPr txBox="1">
            <a:spLocks noChangeArrowheads="1"/>
          </p:cNvSpPr>
          <p:nvPr/>
        </p:nvSpPr>
        <p:spPr bwMode="auto">
          <a:xfrm>
            <a:off x="749300" y="3375025"/>
            <a:ext cx="2782888"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200" b="1">
                <a:solidFill>
                  <a:schemeClr val="bg1"/>
                </a:solidFill>
                <a:effectLst>
                  <a:outerShdw blurRad="53975" dist="88900" dir="2700000" algn="tl" rotWithShape="0">
                    <a:srgbClr val="000000">
                      <a:alpha val="85000"/>
                    </a:srgbClr>
                  </a:outerShdw>
                </a:effectLst>
                <a:latin typeface="Arial"/>
                <a:ea typeface="+mn-ea"/>
                <a:cs typeface="Arial"/>
              </a:rPr>
              <a:t>Ephraim</a:t>
            </a:r>
          </a:p>
        </p:txBody>
      </p:sp>
      <p:sp>
        <p:nvSpPr>
          <p:cNvPr id="197644" name="Text Box 12"/>
          <p:cNvSpPr txBox="1">
            <a:spLocks noChangeArrowheads="1"/>
          </p:cNvSpPr>
          <p:nvPr/>
        </p:nvSpPr>
        <p:spPr bwMode="auto">
          <a:xfrm>
            <a:off x="1704975" y="2536825"/>
            <a:ext cx="2782888"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200" b="1">
                <a:solidFill>
                  <a:schemeClr val="bg1"/>
                </a:solidFill>
                <a:effectLst>
                  <a:outerShdw blurRad="53975" dist="88900" dir="2700000" algn="tl" rotWithShape="0">
                    <a:srgbClr val="000000">
                      <a:alpha val="85000"/>
                    </a:srgbClr>
                  </a:outerShdw>
                </a:effectLst>
                <a:latin typeface="Arial"/>
                <a:ea typeface="+mn-ea"/>
                <a:cs typeface="Arial"/>
              </a:rPr>
              <a:t>Manasseh</a:t>
            </a:r>
          </a:p>
        </p:txBody>
      </p:sp>
      <p:sp>
        <p:nvSpPr>
          <p:cNvPr id="197645" name="Text Box 13"/>
          <p:cNvSpPr txBox="1">
            <a:spLocks noChangeArrowheads="1"/>
          </p:cNvSpPr>
          <p:nvPr/>
        </p:nvSpPr>
        <p:spPr bwMode="auto">
          <a:xfrm>
            <a:off x="830263" y="4060825"/>
            <a:ext cx="20574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200" b="1">
                <a:solidFill>
                  <a:schemeClr val="bg1"/>
                </a:solidFill>
                <a:effectLst>
                  <a:outerShdw blurRad="53975" dist="88900" dir="2700000" algn="tl" rotWithShape="0">
                    <a:srgbClr val="000000">
                      <a:alpha val="85000"/>
                    </a:srgbClr>
                  </a:outerShdw>
                </a:effectLst>
                <a:latin typeface="Arial"/>
                <a:ea typeface="+mn-ea"/>
                <a:cs typeface="Arial"/>
              </a:rPr>
              <a:t>Benjamin</a:t>
            </a:r>
          </a:p>
        </p:txBody>
      </p:sp>
      <p:sp>
        <p:nvSpPr>
          <p:cNvPr id="197646" name="Text Box 14"/>
          <p:cNvSpPr txBox="1">
            <a:spLocks noChangeArrowheads="1"/>
          </p:cNvSpPr>
          <p:nvPr/>
        </p:nvSpPr>
        <p:spPr bwMode="auto">
          <a:xfrm>
            <a:off x="-152400" y="2168525"/>
            <a:ext cx="2782888"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defRPr/>
            </a:pPr>
            <a:r>
              <a:rPr lang="en-US" sz="3200" b="1">
                <a:solidFill>
                  <a:schemeClr val="bg1"/>
                </a:solidFill>
                <a:effectLst>
                  <a:outerShdw blurRad="53975" dist="88900" dir="2700000" algn="tl" rotWithShape="0">
                    <a:srgbClr val="000000">
                      <a:alpha val="85000"/>
                    </a:srgbClr>
                  </a:outerShdw>
                </a:effectLst>
                <a:latin typeface="Arial"/>
                <a:ea typeface="+mn-ea"/>
                <a:cs typeface="Arial"/>
              </a:rPr>
              <a:t>Issachar</a:t>
            </a:r>
          </a:p>
        </p:txBody>
      </p:sp>
      <p:sp>
        <p:nvSpPr>
          <p:cNvPr id="197647" name="Text Box 15"/>
          <p:cNvSpPr txBox="1">
            <a:spLocks noChangeArrowheads="1"/>
          </p:cNvSpPr>
          <p:nvPr/>
        </p:nvSpPr>
        <p:spPr bwMode="auto">
          <a:xfrm>
            <a:off x="2582863" y="3298825"/>
            <a:ext cx="2782887"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200" b="1">
                <a:solidFill>
                  <a:schemeClr val="bg1"/>
                </a:solidFill>
                <a:effectLst>
                  <a:outerShdw blurRad="53975" dist="88900" dir="2700000" algn="tl" rotWithShape="0">
                    <a:srgbClr val="000000">
                      <a:alpha val="85000"/>
                    </a:srgbClr>
                  </a:outerShdw>
                </a:effectLst>
                <a:latin typeface="Arial"/>
                <a:ea typeface="+mn-ea"/>
                <a:cs typeface="Arial"/>
              </a:rPr>
              <a:t>Gad</a:t>
            </a:r>
          </a:p>
        </p:txBody>
      </p:sp>
      <p:sp>
        <p:nvSpPr>
          <p:cNvPr id="197648" name="Text Box 16"/>
          <p:cNvSpPr txBox="1">
            <a:spLocks noChangeArrowheads="1"/>
          </p:cNvSpPr>
          <p:nvPr/>
        </p:nvSpPr>
        <p:spPr bwMode="auto">
          <a:xfrm>
            <a:off x="1287463" y="1804988"/>
            <a:ext cx="2782887"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200" b="1">
                <a:solidFill>
                  <a:schemeClr val="bg1"/>
                </a:solidFill>
                <a:effectLst>
                  <a:outerShdw blurRad="53975" dist="88900" dir="2700000" algn="tl" rotWithShape="0">
                    <a:srgbClr val="000000">
                      <a:alpha val="85000"/>
                    </a:srgbClr>
                  </a:outerShdw>
                </a:effectLst>
                <a:latin typeface="Arial"/>
                <a:ea typeface="+mn-ea"/>
                <a:cs typeface="Arial"/>
              </a:rPr>
              <a:t>Zebulun</a:t>
            </a:r>
          </a:p>
        </p:txBody>
      </p:sp>
      <p:sp>
        <p:nvSpPr>
          <p:cNvPr id="197649" name="Text Box 17"/>
          <p:cNvSpPr txBox="1">
            <a:spLocks noChangeArrowheads="1"/>
          </p:cNvSpPr>
          <p:nvPr/>
        </p:nvSpPr>
        <p:spPr bwMode="auto">
          <a:xfrm rot="-4167749">
            <a:off x="1369218" y="251619"/>
            <a:ext cx="2787651"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200" b="1">
                <a:solidFill>
                  <a:schemeClr val="bg1"/>
                </a:solidFill>
                <a:effectLst>
                  <a:outerShdw blurRad="53975" dist="88900" dir="2700000" algn="tl" rotWithShape="0">
                    <a:srgbClr val="000000">
                      <a:alpha val="85000"/>
                    </a:srgbClr>
                  </a:outerShdw>
                </a:effectLst>
                <a:latin typeface="Arial"/>
                <a:ea typeface="+mn-ea"/>
                <a:cs typeface="Arial"/>
              </a:rPr>
              <a:t>Naphtali</a:t>
            </a:r>
          </a:p>
        </p:txBody>
      </p:sp>
      <p:sp>
        <p:nvSpPr>
          <p:cNvPr id="197650" name="Text Box 18"/>
          <p:cNvSpPr txBox="1">
            <a:spLocks noChangeArrowheads="1"/>
          </p:cNvSpPr>
          <p:nvPr/>
        </p:nvSpPr>
        <p:spPr bwMode="auto">
          <a:xfrm rot="-4167749">
            <a:off x="859632" y="323056"/>
            <a:ext cx="278765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200" b="1">
                <a:solidFill>
                  <a:schemeClr val="bg1"/>
                </a:solidFill>
                <a:effectLst>
                  <a:outerShdw blurRad="53975" dist="88900" dir="2700000" algn="tl" rotWithShape="0">
                    <a:srgbClr val="000000">
                      <a:alpha val="85000"/>
                    </a:srgbClr>
                  </a:outerShdw>
                </a:effectLst>
                <a:latin typeface="Arial"/>
                <a:ea typeface="+mn-ea"/>
                <a:cs typeface="Arial"/>
              </a:rPr>
              <a:t>Asher</a:t>
            </a:r>
          </a:p>
        </p:txBody>
      </p:sp>
      <p:sp>
        <p:nvSpPr>
          <p:cNvPr id="197651" name="Text Box 19"/>
          <p:cNvSpPr txBox="1">
            <a:spLocks noChangeArrowheads="1"/>
          </p:cNvSpPr>
          <p:nvPr/>
        </p:nvSpPr>
        <p:spPr bwMode="auto">
          <a:xfrm>
            <a:off x="2735263" y="4060825"/>
            <a:ext cx="2782887"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200" b="1">
                <a:solidFill>
                  <a:schemeClr val="bg1"/>
                </a:solidFill>
                <a:effectLst>
                  <a:outerShdw blurRad="53975" dist="88900" dir="2700000" algn="tl" rotWithShape="0">
                    <a:srgbClr val="000000">
                      <a:alpha val="85000"/>
                    </a:srgbClr>
                  </a:outerShdw>
                </a:effectLst>
                <a:latin typeface="Arial"/>
                <a:ea typeface="+mn-ea"/>
                <a:cs typeface="Arial"/>
              </a:rPr>
              <a:t>Reuben</a:t>
            </a:r>
          </a:p>
        </p:txBody>
      </p:sp>
      <p:sp>
        <p:nvSpPr>
          <p:cNvPr id="197652" name="Freeform 20"/>
          <p:cNvSpPr>
            <a:spLocks/>
          </p:cNvSpPr>
          <p:nvPr/>
        </p:nvSpPr>
        <p:spPr bwMode="auto">
          <a:xfrm>
            <a:off x="5592763" y="3738563"/>
            <a:ext cx="1571625" cy="522287"/>
          </a:xfrm>
          <a:custGeom>
            <a:avLst/>
            <a:gdLst>
              <a:gd name="T0" fmla="*/ 2147483647 w 1012"/>
              <a:gd name="T1" fmla="*/ 2147483647 h 241"/>
              <a:gd name="T2" fmla="*/ 2147483647 w 1012"/>
              <a:gd name="T3" fmla="*/ 2147483647 h 241"/>
              <a:gd name="T4" fmla="*/ 2147483647 w 1012"/>
              <a:gd name="T5" fmla="*/ 2147483647 h 241"/>
              <a:gd name="T6" fmla="*/ 2147483647 w 1012"/>
              <a:gd name="T7" fmla="*/ 2147483647 h 241"/>
              <a:gd name="T8" fmla="*/ 2147483647 w 1012"/>
              <a:gd name="T9" fmla="*/ 0 h 241"/>
              <a:gd name="T10" fmla="*/ 2147483647 w 1012"/>
              <a:gd name="T11" fmla="*/ 2147483647 h 241"/>
              <a:gd name="T12" fmla="*/ 2147483647 w 1012"/>
              <a:gd name="T13" fmla="*/ 2147483647 h 241"/>
              <a:gd name="T14" fmla="*/ 2147483647 w 1012"/>
              <a:gd name="T15" fmla="*/ 2147483647 h 241"/>
              <a:gd name="T16" fmla="*/ 2147483647 w 1012"/>
              <a:gd name="T17" fmla="*/ 2147483647 h 241"/>
              <a:gd name="T18" fmla="*/ 2147483647 w 1012"/>
              <a:gd name="T19" fmla="*/ 2147483647 h 241"/>
              <a:gd name="T20" fmla="*/ 2147483647 w 1012"/>
              <a:gd name="T21" fmla="*/ 2147483647 h 241"/>
              <a:gd name="T22" fmla="*/ 2147483647 w 1012"/>
              <a:gd name="T23" fmla="*/ 2147483647 h 241"/>
              <a:gd name="T24" fmla="*/ 2147483647 w 1012"/>
              <a:gd name="T25" fmla="*/ 2147483647 h 241"/>
              <a:gd name="T26" fmla="*/ 0 w 1012"/>
              <a:gd name="T27" fmla="*/ 2147483647 h 2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12"/>
              <a:gd name="T43" fmla="*/ 0 h 241"/>
              <a:gd name="T44" fmla="*/ 1012 w 1012"/>
              <a:gd name="T45" fmla="*/ 241 h 24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12" h="241">
                <a:moveTo>
                  <a:pt x="1012" y="125"/>
                </a:moveTo>
                <a:cubicBezTo>
                  <a:pt x="966" y="110"/>
                  <a:pt x="923" y="98"/>
                  <a:pt x="877" y="87"/>
                </a:cubicBezTo>
                <a:cubicBezTo>
                  <a:pt x="863" y="83"/>
                  <a:pt x="838" y="77"/>
                  <a:pt x="838" y="77"/>
                </a:cubicBezTo>
                <a:cubicBezTo>
                  <a:pt x="808" y="57"/>
                  <a:pt x="786" y="28"/>
                  <a:pt x="751" y="19"/>
                </a:cubicBezTo>
                <a:cubicBezTo>
                  <a:pt x="716" y="9"/>
                  <a:pt x="645" y="0"/>
                  <a:pt x="645" y="0"/>
                </a:cubicBezTo>
                <a:cubicBezTo>
                  <a:pt x="616" y="3"/>
                  <a:pt x="586" y="2"/>
                  <a:pt x="559" y="10"/>
                </a:cubicBezTo>
                <a:cubicBezTo>
                  <a:pt x="539" y="15"/>
                  <a:pt x="527" y="59"/>
                  <a:pt x="510" y="77"/>
                </a:cubicBezTo>
                <a:cubicBezTo>
                  <a:pt x="493" y="128"/>
                  <a:pt x="505" y="155"/>
                  <a:pt x="453" y="173"/>
                </a:cubicBezTo>
                <a:cubicBezTo>
                  <a:pt x="404" y="206"/>
                  <a:pt x="353" y="221"/>
                  <a:pt x="298" y="241"/>
                </a:cubicBezTo>
                <a:cubicBezTo>
                  <a:pt x="258" y="232"/>
                  <a:pt x="221" y="222"/>
                  <a:pt x="183" y="212"/>
                </a:cubicBezTo>
                <a:cubicBezTo>
                  <a:pt x="176" y="205"/>
                  <a:pt x="171" y="197"/>
                  <a:pt x="163" y="193"/>
                </a:cubicBezTo>
                <a:cubicBezTo>
                  <a:pt x="145" y="183"/>
                  <a:pt x="106" y="173"/>
                  <a:pt x="106" y="173"/>
                </a:cubicBezTo>
                <a:cubicBezTo>
                  <a:pt x="75" y="143"/>
                  <a:pt x="58" y="106"/>
                  <a:pt x="28" y="77"/>
                </a:cubicBezTo>
                <a:cubicBezTo>
                  <a:pt x="20" y="54"/>
                  <a:pt x="17" y="27"/>
                  <a:pt x="0" y="10"/>
                </a:cubicBezTo>
              </a:path>
            </a:pathLst>
          </a:custGeom>
          <a:noFill/>
          <a:ln w="76200" cap="sq">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nchor="ctr">
            <a:spAutoFit/>
          </a:bodyPr>
          <a:lstStyle/>
          <a:p>
            <a:pPr>
              <a:defRPr/>
            </a:pPr>
            <a:endParaRPr lang="en-US">
              <a:effectLst>
                <a:outerShdw blurRad="53975" dist="88900" dir="2700000" algn="tl" rotWithShape="0">
                  <a:srgbClr val="000000">
                    <a:alpha val="85000"/>
                  </a:srgbClr>
                </a:outerShdw>
              </a:effectLst>
            </a:endParaRPr>
          </a:p>
        </p:txBody>
      </p:sp>
      <p:sp>
        <p:nvSpPr>
          <p:cNvPr id="369680" name="Rectangle 2"/>
          <p:cNvSpPr>
            <a:spLocks noGrp="1" noChangeArrowheads="1"/>
          </p:cNvSpPr>
          <p:nvPr>
            <p:ph type="title"/>
          </p:nvPr>
        </p:nvSpPr>
        <p:spPr>
          <a:xfrm>
            <a:off x="0" y="6019800"/>
            <a:ext cx="7772400" cy="838200"/>
          </a:xfrm>
        </p:spPr>
        <p:txBody>
          <a:bodyPr/>
          <a:lstStyle/>
          <a:p>
            <a:pPr algn="l" eaLnBrk="1" hangingPunct="1"/>
            <a:r>
              <a:rPr lang="en-US">
                <a:latin typeface="Arial" charset="0"/>
                <a:ea typeface="ＭＳ Ｐゴシック" charset="0"/>
              </a:rPr>
              <a:t>Map of the Divide</a:t>
            </a:r>
          </a:p>
        </p:txBody>
      </p:sp>
      <p:sp>
        <p:nvSpPr>
          <p:cNvPr id="197653" name="Text Box 21"/>
          <p:cNvSpPr txBox="1">
            <a:spLocks noChangeArrowheads="1"/>
          </p:cNvSpPr>
          <p:nvPr/>
        </p:nvSpPr>
        <p:spPr bwMode="auto">
          <a:xfrm>
            <a:off x="265113" y="182563"/>
            <a:ext cx="2782887"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200" b="1">
                <a:solidFill>
                  <a:schemeClr val="bg1"/>
                </a:solidFill>
                <a:effectLst>
                  <a:outerShdw blurRad="53975" dist="88900" dir="2700000" algn="tl" rotWithShape="0">
                    <a:srgbClr val="000000">
                      <a:alpha val="85000"/>
                    </a:srgbClr>
                  </a:outerShdw>
                </a:effectLst>
                <a:latin typeface="Arial"/>
                <a:ea typeface="+mn-ea"/>
                <a:cs typeface="Arial"/>
              </a:rPr>
              <a:t>Levi</a:t>
            </a:r>
          </a:p>
        </p:txBody>
      </p:sp>
      <p:sp>
        <p:nvSpPr>
          <p:cNvPr id="197654" name="Text Box 22"/>
          <p:cNvSpPr txBox="1">
            <a:spLocks noChangeArrowheads="1"/>
          </p:cNvSpPr>
          <p:nvPr/>
        </p:nvSpPr>
        <p:spPr bwMode="auto">
          <a:xfrm>
            <a:off x="4648200" y="228600"/>
            <a:ext cx="4495800" cy="946150"/>
          </a:xfrm>
          <a:prstGeom prst="rect">
            <a:avLst/>
          </a:prstGeom>
          <a:noFill/>
          <a:ln w="9525">
            <a:noFill/>
            <a:miter lim="800000"/>
            <a:headEnd/>
            <a:tailEnd/>
          </a:ln>
          <a:effectLst/>
        </p:spPr>
        <p:txBody>
          <a:bodyPr>
            <a:spAutoFit/>
          </a:bodyPr>
          <a:lstStyle/>
          <a:p>
            <a:pPr>
              <a:defRPr/>
            </a:pPr>
            <a:r>
              <a:rPr lang="en-US" b="1" dirty="0">
                <a:solidFill>
                  <a:schemeClr val="bg1"/>
                </a:solidFill>
                <a:effectLst>
                  <a:outerShdw blurRad="60325" dist="76200" dir="2700000" sx="101000" sy="101000" algn="tl" rotWithShape="0">
                    <a:srgbClr val="000000"/>
                  </a:outerShdw>
                </a:effectLst>
                <a:latin typeface="Arial"/>
                <a:ea typeface="+mn-ea"/>
                <a:cs typeface="Arial"/>
              </a:rPr>
              <a:t>10 tribes (includes migrated tribe of Simeon)</a:t>
            </a:r>
          </a:p>
        </p:txBody>
      </p:sp>
      <p:sp>
        <p:nvSpPr>
          <p:cNvPr id="197655" name="Text Box 23"/>
          <p:cNvSpPr txBox="1">
            <a:spLocks noChangeArrowheads="1"/>
          </p:cNvSpPr>
          <p:nvPr/>
        </p:nvSpPr>
        <p:spPr bwMode="auto">
          <a:xfrm>
            <a:off x="4648200" y="5715000"/>
            <a:ext cx="4427538" cy="830263"/>
          </a:xfrm>
          <a:prstGeom prst="rect">
            <a:avLst/>
          </a:prstGeom>
          <a:noFill/>
          <a:ln w="9525">
            <a:noFill/>
            <a:miter lim="800000"/>
            <a:headEnd/>
            <a:tailEnd/>
          </a:ln>
          <a:effectLst/>
        </p:spPr>
        <p:txBody>
          <a:bodyPr>
            <a:spAutoFit/>
          </a:bodyPr>
          <a:lstStyle/>
          <a:p>
            <a:pPr>
              <a:defRPr/>
            </a:pPr>
            <a:r>
              <a:rPr lang="en-US" sz="2400" b="1" dirty="0">
                <a:solidFill>
                  <a:schemeClr val="bg1"/>
                </a:solidFill>
                <a:effectLst>
                  <a:outerShdw blurRad="60325" dist="76200" dir="2700000" sx="101000" sy="101000" algn="tl" rotWithShape="0">
                    <a:srgbClr val="000000"/>
                  </a:outerShdw>
                </a:effectLst>
                <a:latin typeface="Arial"/>
                <a:ea typeface="+mn-ea"/>
                <a:cs typeface="Arial"/>
              </a:rPr>
              <a:t>2 tribes (Simeon migrated &amp; Benjamin very small)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nodeType="clickEffect">
                                  <p:stCondLst>
                                    <p:cond delay="0"/>
                                  </p:stCondLst>
                                  <p:childTnLst>
                                    <p:set>
                                      <p:cBhvr>
                                        <p:cTn id="12" dur="1" fill="hold">
                                          <p:stCondLst>
                                            <p:cond delay="0"/>
                                          </p:stCondLst>
                                        </p:cTn>
                                        <p:tgtEl>
                                          <p:spTgt spid="197652"/>
                                        </p:tgtEl>
                                        <p:attrNameLst>
                                          <p:attrName>style.visibility</p:attrName>
                                        </p:attrNameLst>
                                      </p:cBhvr>
                                      <p:to>
                                        <p:strVal val="visible"/>
                                      </p:to>
                                    </p:set>
                                    <p:animEffect transition="in" filter="fade">
                                      <p:cBhvr>
                                        <p:cTn id="13" dur="770" decel="100000"/>
                                        <p:tgtEl>
                                          <p:spTgt spid="197652"/>
                                        </p:tgtEl>
                                      </p:cBhvr>
                                    </p:animEffect>
                                    <p:animScale>
                                      <p:cBhvr>
                                        <p:cTn id="14" dur="770" decel="100000"/>
                                        <p:tgtEl>
                                          <p:spTgt spid="197652"/>
                                        </p:tgtEl>
                                      </p:cBhvr>
                                      <p:from x="10000" y="10000"/>
                                      <p:to x="200000" y="450000"/>
                                    </p:animScale>
                                    <p:animScale>
                                      <p:cBhvr>
                                        <p:cTn id="15" dur="1230" accel="100000" fill="hold">
                                          <p:stCondLst>
                                            <p:cond delay="770"/>
                                          </p:stCondLst>
                                        </p:cTn>
                                        <p:tgtEl>
                                          <p:spTgt spid="197652"/>
                                        </p:tgtEl>
                                      </p:cBhvr>
                                      <p:from x="200000" y="450000"/>
                                      <p:to x="100000" y="100000"/>
                                    </p:animScale>
                                    <p:set>
                                      <p:cBhvr>
                                        <p:cTn id="16" dur="770" fill="hold"/>
                                        <p:tgtEl>
                                          <p:spTgt spid="197652"/>
                                        </p:tgtEl>
                                        <p:attrNameLst>
                                          <p:attrName>ppt_x</p:attrName>
                                        </p:attrNameLst>
                                      </p:cBhvr>
                                      <p:to>
                                        <p:strVal val="(0.5)"/>
                                      </p:to>
                                    </p:set>
                                    <p:anim from="(0.5)" to="(#ppt_x)" calcmode="lin" valueType="num">
                                      <p:cBhvr>
                                        <p:cTn id="17" dur="1230" accel="100000" fill="hold">
                                          <p:stCondLst>
                                            <p:cond delay="770"/>
                                          </p:stCondLst>
                                        </p:cTn>
                                        <p:tgtEl>
                                          <p:spTgt spid="197652"/>
                                        </p:tgtEl>
                                        <p:attrNameLst>
                                          <p:attrName>ppt_x</p:attrName>
                                        </p:attrNameLst>
                                      </p:cBhvr>
                                    </p:anim>
                                    <p:set>
                                      <p:cBhvr>
                                        <p:cTn id="18" dur="770" fill="hold"/>
                                        <p:tgtEl>
                                          <p:spTgt spid="197652"/>
                                        </p:tgtEl>
                                        <p:attrNameLst>
                                          <p:attrName>ppt_y</p:attrName>
                                        </p:attrNameLst>
                                      </p:cBhvr>
                                      <p:to>
                                        <p:strVal val="(#ppt_y+0.4)"/>
                                      </p:to>
                                    </p:set>
                                    <p:anim from="(#ppt_y+0.4)" to="(#ppt_y)" calcmode="lin" valueType="num">
                                      <p:cBhvr>
                                        <p:cTn id="19" dur="1230" accel="100000" fill="hold">
                                          <p:stCondLst>
                                            <p:cond delay="770"/>
                                          </p:stCondLst>
                                        </p:cTn>
                                        <p:tgtEl>
                                          <p:spTgt spid="197652"/>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97654">
                                            <p:txEl>
                                              <p:pRg st="0" end="0"/>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976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54" grpId="0" build="p" autoUpdateAnimBg="0"/>
      <p:bldP spid="197655"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algn="ctr"/>
            <a:r>
              <a:rPr lang="en-US" sz="3600" b="1" kern="10">
                <a:ln w="9525">
                  <a:solidFill>
                    <a:srgbClr val="0A0E5B"/>
                  </a:solidFill>
                  <a:round/>
                  <a:headEnd/>
                  <a:tailEnd/>
                </a:ln>
                <a:solidFill>
                  <a:srgbClr val="FFFFFF"/>
                </a:solidFill>
                <a:effectLst>
                  <a:outerShdw blurRad="63500" dist="563972" dir="14049741" sx="125000" sy="125000" algn="tl" rotWithShape="0">
                    <a:srgbClr val="4460EE">
                      <a:alpha val="50000"/>
                    </a:srgbClr>
                  </a:outerShdw>
                </a:effectLst>
                <a:latin typeface="KidTYPEPaint"/>
                <a:ea typeface="KidTYPEPaint"/>
                <a:cs typeface="KidTYPEPaint"/>
              </a:rPr>
              <a:t>Inventing Paganism...</a:t>
            </a:r>
          </a:p>
        </p:txBody>
      </p:sp>
      <p:sp>
        <p:nvSpPr>
          <p:cNvPr id="227332" name="Text Box 4"/>
          <p:cNvSpPr txBox="1">
            <a:spLocks noChangeArrowheads="1"/>
          </p:cNvSpPr>
          <p:nvPr/>
        </p:nvSpPr>
        <p:spPr bwMode="auto">
          <a:xfrm>
            <a:off x="228600" y="2209800"/>
            <a:ext cx="4103650" cy="2062103"/>
          </a:xfrm>
          <a:prstGeom prst="rect">
            <a:avLst/>
          </a:prstGeom>
          <a:noFill/>
          <a:ln w="9525">
            <a:noFill/>
            <a:miter lim="800000"/>
            <a:headEnd/>
            <a:tailEnd/>
          </a:ln>
          <a:effectLst/>
        </p:spPr>
        <p:txBody>
          <a:bodyPr wrap="square">
            <a:spAutoFit/>
          </a:bodyPr>
          <a:lstStyle/>
          <a:p>
            <a:pPr>
              <a:spcBef>
                <a:spcPct val="0"/>
              </a:spcBef>
              <a:defRPr/>
            </a:pPr>
            <a:r>
              <a:rPr lang="en-US" sz="3200" b="1" dirty="0">
                <a:solidFill>
                  <a:srgbClr val="FFFFFF"/>
                </a:solidFill>
                <a:effectLst>
                  <a:outerShdw blurRad="53975" dist="63500" dir="2700000" algn="tl" rotWithShape="0">
                    <a:srgbClr val="000000">
                      <a:alpha val="77000"/>
                    </a:srgbClr>
                  </a:outerShdw>
                </a:effectLst>
                <a:latin typeface="Tempus Sans ITC" pitchFamily="82" charset="0"/>
              </a:rPr>
              <a:t>Jeroboam set up calf idols at Bethel and Dan (1 Kings 12:26-33)</a:t>
            </a: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algn="ctr">
              <a:spcBef>
                <a:spcPct val="0"/>
              </a:spcBef>
              <a:defRPr/>
            </a:pPr>
            <a:r>
              <a:rPr lang="en-US" sz="3600" b="1" dirty="0">
                <a:solidFill>
                  <a:srgbClr val="FFFFFF"/>
                </a:solidFill>
                <a:effectLst>
                  <a:outerShdw blurRad="53975" dist="63500" dir="2700000" algn="tl" rotWithShape="0">
                    <a:srgbClr val="000000">
                      <a:alpha val="77000"/>
                    </a:srgbClr>
                  </a:outerShdw>
                </a:effectLst>
                <a:latin typeface="Tempus Sans ITC" pitchFamily="82" charset="0"/>
              </a:rPr>
              <a:t>Jerusalem</a:t>
            </a: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algn="ctr">
              <a:spcBef>
                <a:spcPct val="0"/>
              </a:spcBef>
              <a:defRPr/>
            </a:pPr>
            <a:r>
              <a:rPr lang="en-US" sz="3600" b="1">
                <a:solidFill>
                  <a:srgbClr val="FFFFFF"/>
                </a:solidFill>
                <a:effectLst>
                  <a:outerShdw blurRad="53975" dist="63500" dir="2700000" algn="tl" rotWithShape="0">
                    <a:srgbClr val="000000">
                      <a:alpha val="77000"/>
                    </a:srgbClr>
                  </a:outerShdw>
                </a:effectLst>
                <a:latin typeface="Tempus Sans ITC" pitchFamily="82" charset="0"/>
              </a:rPr>
              <a:t>Bethel</a:t>
            </a: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algn="ctr">
              <a:spcBef>
                <a:spcPct val="0"/>
              </a:spcBef>
              <a:defRPr/>
            </a:pPr>
            <a:r>
              <a:rPr lang="en-US" sz="3600" b="1">
                <a:solidFill>
                  <a:srgbClr val="FFFFFF"/>
                </a:solidFill>
                <a:effectLst>
                  <a:outerShdw blurRad="53975" dist="63500" dir="2700000" algn="tl" rotWithShape="0">
                    <a:srgbClr val="000000">
                      <a:alpha val="77000"/>
                    </a:srgbClr>
                  </a:outerShdw>
                </a:effectLst>
                <a:latin typeface="Tempus Sans ITC" pitchFamily="82" charset="0"/>
              </a:rPr>
              <a:t>Dan</a:t>
            </a: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Tree>
    <p:extLst>
      <p:ext uri="{BB962C8B-B14F-4D97-AF65-F5344CB8AC3E}">
        <p14:creationId xmlns:p14="http://schemas.microsoft.com/office/powerpoint/2010/main" val="234058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7"/>
                                        </p:tgtEl>
                                        <p:attrNameLst>
                                          <p:attrName>style.visibility</p:attrName>
                                        </p:attrNameLst>
                                      </p:cBhvr>
                                      <p:to>
                                        <p:strVal val="visible"/>
                                      </p:to>
                                    </p:set>
                                    <p:animEffect transition="in" filter="wipe(up)">
                                      <p:cBhvr>
                                        <p:cTn id="11" dur="500"/>
                                        <p:tgtEl>
                                          <p:spTgt spid="22733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7338"/>
                                        </p:tgtEl>
                                        <p:attrNameLst>
                                          <p:attrName>style.visibility</p:attrName>
                                        </p:attrNameLst>
                                      </p:cBhvr>
                                      <p:to>
                                        <p:strVal val="visible"/>
                                      </p:to>
                                    </p:set>
                                    <p:animEffect transition="in" filter="wipe(down)">
                                      <p:cBhvr>
                                        <p:cTn id="19" dur="500"/>
                                        <p:tgtEl>
                                          <p:spTgt spid="22733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5" grpId="0" build="p" autoUpdateAnimBg="0"/>
      <p:bldP spid="227336" grpId="0" build="p" autoUpdateAnimBg="0"/>
      <p:bldP spid="227337" grpId="0" animBg="1"/>
      <p:bldP spid="22733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13</a:t>
            </a:r>
          </a:p>
        </p:txBody>
      </p:sp>
    </p:spTree>
    <p:extLst>
      <p:ext uri="{BB962C8B-B14F-4D97-AF65-F5344CB8AC3E}">
        <p14:creationId xmlns:p14="http://schemas.microsoft.com/office/powerpoint/2010/main" val="19087932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400" y="315416"/>
            <a:ext cx="8576855" cy="6858000"/>
          </a:xfrm>
          <a:prstGeom prst="rect">
            <a:avLst/>
          </a:prstGeom>
        </p:spPr>
      </p:pic>
      <p:sp>
        <p:nvSpPr>
          <p:cNvPr id="265219" name="Title 2"/>
          <p:cNvSpPr>
            <a:spLocks noGrp="1"/>
          </p:cNvSpPr>
          <p:nvPr>
            <p:ph type="title" idx="4294967295"/>
          </p:nvPr>
        </p:nvSpPr>
        <p:spPr>
          <a:xfrm>
            <a:off x="2627784" y="1"/>
            <a:ext cx="6263680" cy="1052736"/>
          </a:xfrm>
        </p:spPr>
        <p:txBody>
          <a:bodyPr/>
          <a:lstStyle/>
          <a:p>
            <a:r>
              <a:rPr lang="en-US" sz="6000" dirty="0">
                <a:solidFill>
                  <a:srgbClr val="FFFFFF"/>
                </a:solidFill>
                <a:latin typeface="Arial" charset="0"/>
                <a:ea typeface="Osaka" charset="0"/>
                <a:cs typeface="Arial" charset="0"/>
              </a:rPr>
              <a:t>The Golden Calf</a:t>
            </a:r>
          </a:p>
        </p:txBody>
      </p:sp>
    </p:spTree>
    <p:extLst>
      <p:ext uri="{BB962C8B-B14F-4D97-AF65-F5344CB8AC3E}">
        <p14:creationId xmlns:p14="http://schemas.microsoft.com/office/powerpoint/2010/main" val="11850774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054" y="1076848"/>
            <a:ext cx="9131300" cy="5808536"/>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en-US" sz="2800" b="1" kern="1200" dirty="0">
                <a:solidFill>
                  <a:srgbClr val="000000"/>
                </a:solidFill>
                <a:ea typeface="+mn-ea"/>
              </a:rPr>
              <a:t>1 Kings 12:1–16:28</a:t>
            </a:r>
          </a:p>
        </p:txBody>
      </p:sp>
      <p:sp>
        <p:nvSpPr>
          <p:cNvPr id="82947" name="Rectangle 3"/>
          <p:cNvSpPr>
            <a:spLocks noChangeArrowheads="1"/>
          </p:cNvSpPr>
          <p:nvPr/>
        </p:nvSpPr>
        <p:spPr bwMode="auto">
          <a:xfrm>
            <a:off x="5940152" y="2708920"/>
            <a:ext cx="3028076"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b="1">
                <a:solidFill>
                  <a:schemeClr val="bg1"/>
                </a:solidFill>
                <a:effectLst>
                  <a:glow rad="228600">
                    <a:schemeClr val="tx1"/>
                  </a:glow>
                </a:effectLst>
                <a:latin typeface="Arial" charset="0"/>
                <a:cs typeface="Arial" charset="0"/>
              </a:rPr>
              <a:t>The Israelite Kingdom Begins Under Jeroboam (12:25–14:20)</a:t>
            </a:r>
          </a:p>
        </p:txBody>
      </p:sp>
      <p:sp>
        <p:nvSpPr>
          <p:cNvPr id="6" name="Rectangle 3"/>
          <p:cNvSpPr>
            <a:spLocks noChangeArrowheads="1"/>
          </p:cNvSpPr>
          <p:nvPr/>
        </p:nvSpPr>
        <p:spPr bwMode="auto">
          <a:xfrm>
            <a:off x="0" y="0"/>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en-US" b="1">
                <a:solidFill>
                  <a:schemeClr val="bg1"/>
                </a:solidFill>
                <a:effectLst>
                  <a:glow rad="228600">
                    <a:schemeClr val="tx1"/>
                  </a:glow>
                </a:effectLst>
                <a:latin typeface="Arial" charset="0"/>
                <a:cs typeface="Arial" charset="0"/>
              </a:rPr>
              <a:t>Altar of Jonathan (grandson of Moses) in 1340 BC (Judges 18:30)</a:t>
            </a: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75656" y="3717032"/>
            <a:ext cx="3960440" cy="2266973"/>
          </a:xfrm>
          <a:prstGeom prst="rect">
            <a:avLst/>
          </a:prstGeom>
        </p:spPr>
      </p:pic>
      <p:sp>
        <p:nvSpPr>
          <p:cNvPr id="5" name="Down Arrow 4"/>
          <p:cNvSpPr/>
          <p:nvPr/>
        </p:nvSpPr>
        <p:spPr>
          <a:xfrm>
            <a:off x="3995936" y="980728"/>
            <a:ext cx="792088" cy="4320480"/>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2339752" y="2276872"/>
            <a:ext cx="792088" cy="1584176"/>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3"/>
          <p:cNvSpPr>
            <a:spLocks noChangeArrowheads="1"/>
          </p:cNvSpPr>
          <p:nvPr/>
        </p:nvSpPr>
        <p:spPr bwMode="auto">
          <a:xfrm>
            <a:off x="107504" y="1340768"/>
            <a:ext cx="8784976"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b="1">
                <a:solidFill>
                  <a:schemeClr val="bg1"/>
                </a:solidFill>
                <a:effectLst>
                  <a:glow rad="228600">
                    <a:schemeClr val="tx1"/>
                  </a:glow>
                </a:effectLst>
                <a:latin typeface="Arial" charset="0"/>
                <a:cs typeface="Arial" charset="0"/>
              </a:rPr>
              <a:t>Jeroboam set up his golden calf on the very same altar in 931 BC (1 Kings 12:26-33)!</a:t>
            </a: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pPr>
            <a:r>
              <a:rPr lang="en-US" sz="3600" b="1">
                <a:solidFill>
                  <a:schemeClr val="bg1"/>
                </a:solidFill>
                <a:effectLst>
                  <a:glow rad="228600">
                    <a:schemeClr val="tx1"/>
                  </a:glow>
                </a:effectLst>
                <a:latin typeface="Arial" charset="0"/>
                <a:cs typeface="Arial" charset="0"/>
              </a:rPr>
              <a:t>Tel Dan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
                                        </p:tgtEl>
                                        <p:attrNameLst>
                                          <p:attrName>style.visibility</p:attrName>
                                        </p:attrNameLst>
                                      </p:cBhvr>
                                      <p:to>
                                        <p:strVal val="visible"/>
                                      </p:to>
                                    </p:set>
                                    <p:anim to="" calcmode="lin" valueType="num">
                                      <p:cBhvr>
                                        <p:cTn id="7" dur="1" fill="hold"/>
                                        <p:tgtEl>
                                          <p:spTgt spid="6"/>
                                        </p:tgtEl>
                                        <p:attrNameLst>
                                          <p:attrName/>
                                        </p:attrNameLst>
                                      </p:cBhvr>
                                    </p:anim>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5" grpId="0" animBg="1"/>
      <p:bldP spid="11" grpId="0" animBg="1"/>
      <p:bldP spid="7" grpId="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44000" cy="6858000"/>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en-US" sz="2800" b="1" kern="1200" dirty="0">
                <a:solidFill>
                  <a:srgbClr val="000000"/>
                </a:solidFill>
                <a:ea typeface="+mn-ea"/>
              </a:rPr>
              <a:t>1 Kings 12:1–16:28</a:t>
            </a:r>
          </a:p>
        </p:txBody>
      </p:sp>
      <p:sp>
        <p:nvSpPr>
          <p:cNvPr id="11" name="Down Arrow 10"/>
          <p:cNvSpPr/>
          <p:nvPr/>
        </p:nvSpPr>
        <p:spPr>
          <a:xfrm>
            <a:off x="4499992" y="692696"/>
            <a:ext cx="792088" cy="1296144"/>
          </a:xfrm>
          <a:prstGeom prst="downArrow">
            <a:avLst/>
          </a:prstGeom>
          <a:solidFill>
            <a:schemeClr val="bg1"/>
          </a:solid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3"/>
          <p:cNvSpPr>
            <a:spLocks noChangeArrowheads="1"/>
          </p:cNvSpPr>
          <p:nvPr/>
        </p:nvSpPr>
        <p:spPr bwMode="auto">
          <a:xfrm>
            <a:off x="0" y="116632"/>
            <a:ext cx="9144000" cy="10527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sz="3200" b="1">
                <a:solidFill>
                  <a:schemeClr val="bg1"/>
                </a:solidFill>
                <a:effectLst>
                  <a:glow rad="228600">
                    <a:schemeClr val="tx1"/>
                  </a:glow>
                </a:effectLst>
                <a:latin typeface="Arial" charset="0"/>
                <a:cs typeface="Arial" charset="0"/>
              </a:rPr>
              <a:t>Jeroboam's altar split in half (1 Kings 13:1-5, 31-32)</a:t>
            </a:r>
          </a:p>
        </p:txBody>
      </p:sp>
      <p:sp>
        <p:nvSpPr>
          <p:cNvPr id="12" name="Rectangle 3"/>
          <p:cNvSpPr>
            <a:spLocks noChangeArrowheads="1"/>
          </p:cNvSpPr>
          <p:nvPr/>
        </p:nvSpPr>
        <p:spPr bwMode="auto">
          <a:xfrm>
            <a:off x="5796136" y="6021287"/>
            <a:ext cx="3028076" cy="8324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pPr>
            <a:r>
              <a:rPr lang="en-US" sz="3600" b="1">
                <a:solidFill>
                  <a:schemeClr val="bg1"/>
                </a:solidFill>
                <a:effectLst>
                  <a:glow rad="228600">
                    <a:schemeClr val="tx1"/>
                  </a:glow>
                </a:effectLst>
                <a:latin typeface="Arial" charset="0"/>
                <a:cs typeface="Arial" charset="0"/>
              </a:rPr>
              <a:t>Tel Dan</a:t>
            </a:r>
          </a:p>
        </p:txBody>
      </p:sp>
    </p:spTree>
    <p:extLst>
      <p:ext uri="{BB962C8B-B14F-4D97-AF65-F5344CB8AC3E}">
        <p14:creationId xmlns:p14="http://schemas.microsoft.com/office/powerpoint/2010/main" val="37896783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14</a:t>
            </a:r>
          </a:p>
        </p:txBody>
      </p:sp>
    </p:spTree>
    <p:extLst>
      <p:ext uri="{BB962C8B-B14F-4D97-AF65-F5344CB8AC3E}">
        <p14:creationId xmlns:p14="http://schemas.microsoft.com/office/powerpoint/2010/main" val="7150469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83" y="0"/>
            <a:ext cx="5325121" cy="6858000"/>
          </a:xfrm>
          <a:prstGeom prst="rect">
            <a:avLst/>
          </a:prstGeom>
        </p:spPr>
      </p:pic>
      <p:sp>
        <p:nvSpPr>
          <p:cNvPr id="136194" name="Rectangle 2"/>
          <p:cNvSpPr>
            <a:spLocks noGrp="1" noChangeArrowheads="1"/>
          </p:cNvSpPr>
          <p:nvPr>
            <p:ph type="title"/>
          </p:nvPr>
        </p:nvSpPr>
        <p:spPr>
          <a:xfrm>
            <a:off x="539552" y="-125152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en-US" sz="2800" b="1" kern="1200" dirty="0">
                <a:solidFill>
                  <a:srgbClr val="000000"/>
                </a:solidFill>
                <a:ea typeface="+mn-ea"/>
              </a:rPr>
              <a:t>1 Kings 12:1–16:28</a:t>
            </a:r>
          </a:p>
        </p:txBody>
      </p:sp>
      <p:sp>
        <p:nvSpPr>
          <p:cNvPr id="7" name="Rectangle 3"/>
          <p:cNvSpPr>
            <a:spLocks noChangeArrowheads="1"/>
          </p:cNvSpPr>
          <p:nvPr/>
        </p:nvSpPr>
        <p:spPr bwMode="auto">
          <a:xfrm>
            <a:off x="5508104" y="116632"/>
            <a:ext cx="3635896"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r>
              <a:rPr lang="en-US" sz="3200" b="1">
                <a:solidFill>
                  <a:schemeClr val="bg1"/>
                </a:solidFill>
                <a:effectLst>
                  <a:glow rad="228600">
                    <a:schemeClr val="tx1"/>
                  </a:glow>
                </a:effectLst>
                <a:latin typeface="Arial" charset="0"/>
                <a:cs typeface="Arial" charset="0"/>
              </a:rPr>
              <a:t>Jeroboam's wife identified by the blind prophet Ahijah to predict her son Abijah's death (14:1-18)</a:t>
            </a:r>
          </a:p>
        </p:txBody>
      </p:sp>
    </p:spTree>
    <p:extLst>
      <p:ext uri="{BB962C8B-B14F-4D97-AF65-F5344CB8AC3E}">
        <p14:creationId xmlns:p14="http://schemas.microsoft.com/office/powerpoint/2010/main" val="41076928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21" name="Picture 13" descr="bbs032"/>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a:ext>
            </a:extLst>
          </a:blip>
          <a:srcRect/>
          <a:stretch>
            <a:fillRect/>
          </a:stretch>
        </p:blipFill>
        <p:spPr>
          <a:xfrm>
            <a:off x="0" y="1905000"/>
            <a:ext cx="4192588" cy="4953000"/>
          </a:xfrm>
          <a:noFill/>
        </p:spPr>
      </p:pic>
      <p:sp>
        <p:nvSpPr>
          <p:cNvPr id="137219" name="Rectangle 2"/>
          <p:cNvSpPr>
            <a:spLocks noGrp="1" noChangeArrowheads="1"/>
          </p:cNvSpPr>
          <p:nvPr>
            <p:ph type="title"/>
          </p:nvPr>
        </p:nvSpPr>
        <p:spPr>
          <a:xfrm>
            <a:off x="533400" y="609600"/>
            <a:ext cx="8001000" cy="1143000"/>
          </a:xfrm>
          <a:solidFill>
            <a:srgbClr val="FFFF00"/>
          </a:solidFill>
        </p:spPr>
        <p:txBody>
          <a:bodyPr/>
          <a:lstStyle/>
          <a:p>
            <a:pPr eaLnBrk="1" hangingPunct="1">
              <a:defRPr/>
            </a:pPr>
            <a:r>
              <a:rPr lang="en-US" sz="3600" b="1" kern="1200" dirty="0">
                <a:solidFill>
                  <a:srgbClr val="000000"/>
                </a:solidFill>
                <a:ea typeface="+mn-ea"/>
              </a:rPr>
              <a:t>Early Divided Kingdom</a:t>
            </a:r>
            <a:br>
              <a:rPr lang="en-US" sz="3600" b="1" kern="1200" dirty="0">
                <a:solidFill>
                  <a:srgbClr val="000000"/>
                </a:solidFill>
                <a:ea typeface="+mn-ea"/>
              </a:rPr>
            </a:br>
            <a:r>
              <a:rPr lang="en-US" sz="2800" b="1" kern="1200" dirty="0">
                <a:solidFill>
                  <a:srgbClr val="000000"/>
                </a:solidFill>
                <a:ea typeface="+mn-ea"/>
              </a:rPr>
              <a:t>1 Kings 12:1–16:28</a:t>
            </a:r>
          </a:p>
        </p:txBody>
      </p:sp>
      <p:sp>
        <p:nvSpPr>
          <p:cNvPr id="68611" name="Rectangle 3"/>
          <p:cNvSpPr>
            <a:spLocks noChangeArrowheads="1"/>
          </p:cNvSpPr>
          <p:nvPr/>
        </p:nvSpPr>
        <p:spPr bwMode="auto">
          <a:xfrm>
            <a:off x="4495800" y="2209800"/>
            <a:ext cx="4191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b="1">
                <a:latin typeface="Arial" charset="0"/>
                <a:cs typeface="Arial" charset="0"/>
              </a:rPr>
              <a:t>Judgment by Egypt &amp; Mixed Kings (14:21–15:24)</a:t>
            </a:r>
          </a:p>
          <a:p>
            <a:pPr marL="342900" indent="-342900">
              <a:spcBef>
                <a:spcPct val="20000"/>
              </a:spcBef>
              <a:buFontTx/>
              <a:buChar char="•"/>
            </a:pPr>
            <a:r>
              <a:rPr lang="en-US" b="1">
                <a:latin typeface="Arial" charset="0"/>
                <a:cs typeface="Arial" charset="0"/>
              </a:rPr>
              <a:t>Five Evil Kings of Israel (15:25–16:21)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68611"/>
                                        </p:tgtEl>
                                        <p:attrNameLst>
                                          <p:attrName>style.visibility</p:attrName>
                                        </p:attrNameLst>
                                      </p:cBhvr>
                                      <p:to>
                                        <p:strVal val="visible"/>
                                      </p:to>
                                    </p:set>
                                    <p:anim to="" calcmode="lin" valueType="num">
                                      <p:cBhvr>
                                        <p:cTn id="7" dur="1" fill="hold"/>
                                        <p:tgtEl>
                                          <p:spTgt spid="68611"/>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68621"/>
                                        </p:tgtEl>
                                        <p:attrNameLst>
                                          <p:attrName>style.visibility</p:attrName>
                                        </p:attrNameLst>
                                      </p:cBhvr>
                                      <p:to>
                                        <p:strVal val="visible"/>
                                      </p:to>
                                    </p:set>
                                    <p:anim calcmode="lin" valueType="num">
                                      <p:cBhvr additive="base">
                                        <p:cTn id="12" dur="500" fill="hold"/>
                                        <p:tgtEl>
                                          <p:spTgt spid="68621"/>
                                        </p:tgtEl>
                                        <p:attrNameLst>
                                          <p:attrName>ppt_x</p:attrName>
                                        </p:attrNameLst>
                                      </p:cBhvr>
                                      <p:tavLst>
                                        <p:tav tm="0">
                                          <p:val>
                                            <p:strVal val="1+#ppt_w/2"/>
                                          </p:val>
                                        </p:tav>
                                        <p:tav tm="100000">
                                          <p:val>
                                            <p:strVal val="#ppt_x"/>
                                          </p:val>
                                        </p:tav>
                                      </p:tavLst>
                                    </p:anim>
                                    <p:anim calcmode="lin" valueType="num">
                                      <p:cBhvr additive="base">
                                        <p:cTn id="13" dur="500" fill="hold"/>
                                        <p:tgtEl>
                                          <p:spTgt spid="686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charset="0"/>
              <a:ea typeface="ＭＳ Ｐゴシック" charset="0"/>
            </a:endParaRPr>
          </a:p>
        </p:txBody>
      </p:sp>
      <p:sp>
        <p:nvSpPr>
          <p:cNvPr id="631812" name="Rectangle 4"/>
          <p:cNvSpPr>
            <a:spLocks noChangeArrowheads="1"/>
          </p:cNvSpPr>
          <p:nvPr/>
        </p:nvSpPr>
        <p:spPr bwMode="auto">
          <a:xfrm>
            <a:off x="3602038" y="5156200"/>
            <a:ext cx="1847850" cy="95091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FF00"/>
                </a:solidFill>
                <a:effectLst/>
                <a:uLnTx/>
                <a:uFillTx/>
                <a:latin typeface="Arial" charset="0"/>
                <a:ea typeface="ＭＳ Ｐゴシック" charset="-128"/>
                <a:cs typeface="ＭＳ Ｐゴシック" charset="-128"/>
              </a:rPr>
              <a:t>2 Samuel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FF00"/>
                </a:solidFill>
                <a:effectLst/>
                <a:uLnTx/>
                <a:uFillTx/>
                <a:latin typeface="Arial" charset="0"/>
                <a:ea typeface="ＭＳ Ｐゴシック" charset="-128"/>
                <a:cs typeface="ＭＳ Ｐゴシック" charset="-128"/>
              </a:rPr>
              <a:t>7:4-16</a:t>
            </a:r>
          </a:p>
        </p:txBody>
      </p:sp>
      <p:sp>
        <p:nvSpPr>
          <p:cNvPr id="631813" name="Rectangle 5"/>
          <p:cNvSpPr>
            <a:spLocks noChangeArrowheads="1"/>
          </p:cNvSpPr>
          <p:nvPr/>
        </p:nvSpPr>
        <p:spPr bwMode="auto">
          <a:xfrm>
            <a:off x="1012825" y="5154613"/>
            <a:ext cx="2584450" cy="950912"/>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FF00"/>
                </a:solidFill>
                <a:effectLst/>
                <a:uLnTx/>
                <a:uFillTx/>
                <a:latin typeface="Arial" charset="0"/>
                <a:ea typeface="ＭＳ Ｐゴシック" charset="-128"/>
                <a:cs typeface="ＭＳ Ｐゴシック" charset="-128"/>
              </a:rPr>
              <a:t>Deuteronomy</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FF00"/>
                </a:solidFill>
                <a:effectLst/>
                <a:uLnTx/>
                <a:uFillTx/>
                <a:latin typeface="Arial" charset="0"/>
                <a:ea typeface="ＭＳ Ｐゴシック" charset="-128"/>
                <a:cs typeface="ＭＳ Ｐゴシック" charset="-128"/>
              </a:rPr>
              <a:t>30:1-10</a:t>
            </a: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299013"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charset="0"/>
                <a:ea typeface="ＭＳ Ｐゴシック" charset="0"/>
              </a:rPr>
              <a:t> </a:t>
            </a:r>
          </a:p>
        </p:txBody>
      </p:sp>
      <p:sp>
        <p:nvSpPr>
          <p:cNvPr id="299014"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a:ln>
                <a:noFill/>
              </a:ln>
              <a:solidFill>
                <a:srgbClr val="00FF00"/>
              </a:solidFill>
              <a:effectLst/>
              <a:uLnTx/>
              <a:uFillTx/>
              <a:latin typeface="Arial" charset="0"/>
              <a:ea typeface="ＭＳ Ｐゴシック"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00"/>
                </a:solidFill>
                <a:effectLst/>
                <a:uLnTx/>
                <a:uFillTx/>
                <a:latin typeface="Arial" pitchFamily="-112" charset="0"/>
                <a:ea typeface="ＭＳ Ｐゴシック" charset="0"/>
              </a:rPr>
              <a:t>BLESSING</a:t>
            </a:r>
          </a:p>
        </p:txBody>
      </p:sp>
      <p:sp>
        <p:nvSpPr>
          <p:cNvPr id="631819" name="Text Box 11"/>
          <p:cNvSpPr txBox="1">
            <a:spLocks noChangeArrowheads="1"/>
          </p:cNvSpPr>
          <p:nvPr/>
        </p:nvSpPr>
        <p:spPr bwMode="auto">
          <a:xfrm>
            <a:off x="3722688" y="3670300"/>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00"/>
                </a:solidFill>
                <a:effectLst/>
                <a:uLnTx/>
                <a:uFillTx/>
                <a:latin typeface="Arial" pitchFamily="-112" charset="0"/>
                <a:ea typeface="ＭＳ Ｐゴシック" charset="0"/>
              </a:rPr>
              <a:t>SEED</a:t>
            </a:r>
          </a:p>
        </p:txBody>
      </p:sp>
      <p:sp>
        <p:nvSpPr>
          <p:cNvPr id="631820"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00"/>
                </a:solidFill>
                <a:effectLst/>
                <a:uLnTx/>
                <a:uFillTx/>
                <a:latin typeface="Arial" pitchFamily="-112" charset="0"/>
                <a:ea typeface="ＭＳ Ｐゴシック" charset="0"/>
              </a:rPr>
              <a:t>LAND</a:t>
            </a:r>
          </a:p>
        </p:txBody>
      </p:sp>
      <p:sp>
        <p:nvSpPr>
          <p:cNvPr id="631821"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AFD00"/>
                </a:solidFill>
                <a:effectLst/>
                <a:uLnTx/>
                <a:uFillTx/>
                <a:latin typeface="Arial" pitchFamily="-112" charset="0"/>
                <a:ea typeface="ＭＳ Ｐゴシック" charset="0"/>
              </a:rPr>
              <a:t>Land</a:t>
            </a:r>
          </a:p>
        </p:txBody>
      </p:sp>
      <p:sp>
        <p:nvSpPr>
          <p:cNvPr id="631823"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AFD00"/>
                </a:solidFill>
                <a:effectLst/>
                <a:uLnTx/>
                <a:uFillTx/>
                <a:latin typeface="Arial" pitchFamily="-112" charset="0"/>
                <a:ea typeface="ＭＳ Ｐゴシック" charset="0"/>
              </a:rPr>
              <a:t>Davidic</a:t>
            </a:r>
          </a:p>
        </p:txBody>
      </p:sp>
      <p:sp>
        <p:nvSpPr>
          <p:cNvPr id="631824"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200" b="1" i="1" u="none" strike="noStrike" kern="1200" cap="none" spc="0" normalizeH="0" baseline="0" noProof="0" dirty="0">
                <a:ln>
                  <a:noFill/>
                </a:ln>
                <a:solidFill>
                  <a:srgbClr val="00FF00"/>
                </a:solidFill>
                <a:effectLst/>
                <a:uLnTx/>
                <a:uFillTx/>
                <a:latin typeface="Arial" pitchFamily="-112" charset="0"/>
                <a:ea typeface="ＭＳ Ｐゴシック" charset="0"/>
              </a:rPr>
              <a:t>Genesis 12:1-3</a:t>
            </a:r>
          </a:p>
        </p:txBody>
      </p:sp>
      <p:sp>
        <p:nvSpPr>
          <p:cNvPr id="631825" name="Rectangle 17"/>
          <p:cNvSpPr>
            <a:spLocks noChangeArrowheads="1"/>
          </p:cNvSpPr>
          <p:nvPr/>
        </p:nvSpPr>
        <p:spPr bwMode="auto">
          <a:xfrm>
            <a:off x="3249613" y="1323975"/>
            <a:ext cx="2651125" cy="582211"/>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AFD00"/>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AFD00"/>
                </a:solidFill>
                <a:effectLst/>
                <a:uLnTx/>
                <a:uFillTx/>
                <a:latin typeface="Arial" charset="0"/>
                <a:ea typeface="ＭＳ Ｐゴシック" charset="0"/>
              </a:rPr>
              <a:t>"The Call")</a:t>
            </a:r>
            <a:endParaRPr kumimoji="0" lang="en-US" sz="2400" b="0" i="0" u="none" strike="noStrike" kern="1200" cap="none" spc="0" normalizeH="0" baseline="0" noProof="0" dirty="0">
              <a:ln>
                <a:noFill/>
              </a:ln>
              <a:solidFill>
                <a:srgbClr val="00FF00"/>
              </a:solidFill>
              <a:effectLst/>
              <a:uLnTx/>
              <a:uFillTx/>
              <a:latin typeface="Arial" charset="0"/>
              <a:ea typeface="ＭＳ Ｐゴシック"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08" charset="0"/>
              <a:ea typeface="ＭＳ Ｐゴシック" charset="0"/>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uLnTx/>
              <a:uFillTx/>
              <a:latin typeface="Matura MT Script Capitals" pitchFamily="-112" charset="0"/>
              <a:ea typeface="ＭＳ Ｐゴシック" charset="0"/>
            </a:endParaRPr>
          </a:p>
        </p:txBody>
      </p:sp>
      <p:sp>
        <p:nvSpPr>
          <p:cNvPr id="631830" name="Rectangle 22"/>
          <p:cNvSpPr>
            <a:spLocks noChangeArrowheads="1"/>
          </p:cNvSpPr>
          <p:nvPr/>
        </p:nvSpPr>
        <p:spPr bwMode="auto">
          <a:xfrm>
            <a:off x="8129588" y="654367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25</a:t>
            </a:r>
          </a:p>
        </p:txBody>
      </p:sp>
      <p:sp>
        <p:nvSpPr>
          <p:cNvPr id="299027" name="Text Box 2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32-37</a:t>
            </a:r>
          </a:p>
        </p:txBody>
      </p:sp>
      <p:sp>
        <p:nvSpPr>
          <p:cNvPr id="2" name="Title 1"/>
          <p:cNvSpPr>
            <a:spLocks noGrp="1"/>
          </p:cNvSpPr>
          <p:nvPr>
            <p:ph type="title" idx="4294967295"/>
          </p:nvPr>
        </p:nvSpPr>
        <p:spPr>
          <a:xfrm>
            <a:off x="520700" y="592138"/>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b="1" kern="1200" dirty="0">
                <a:solidFill>
                  <a:srgbClr val="FAFD00"/>
                </a:solidFill>
                <a:latin typeface="Arial" charset="0"/>
                <a:ea typeface="ＭＳ Ｐゴシック" charset="0"/>
                <a:cs typeface="ＭＳ Ｐゴシック" charset="0"/>
              </a:rPr>
              <a:t>The Abrahamic Covenant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15</a:t>
            </a:r>
          </a:p>
        </p:txBody>
      </p:sp>
    </p:spTree>
    <p:extLst>
      <p:ext uri="{BB962C8B-B14F-4D97-AF65-F5344CB8AC3E}">
        <p14:creationId xmlns:p14="http://schemas.microsoft.com/office/powerpoint/2010/main" val="29977098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ＭＳ Ｐゴシック" charset="0"/>
                <a:cs typeface="ＭＳ Ｐゴシック" charset="0"/>
              </a:rPr>
              <a:t>Book Chart</a:t>
            </a:r>
          </a:p>
        </p:txBody>
      </p:sp>
      <p:graphicFrame>
        <p:nvGraphicFramePr>
          <p:cNvPr id="148483" name="Group 3"/>
          <p:cNvGraphicFramePr>
            <a:graphicFrameLocks noGrp="1"/>
          </p:cNvGraphicFramePr>
          <p:nvPr/>
        </p:nvGraphicFramePr>
        <p:xfrm>
          <a:off x="0" y="0"/>
          <a:ext cx="9144000" cy="6858002"/>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90563">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charset="0"/>
                          <a:ea typeface="ＭＳ Ｐゴシック" charset="0"/>
                          <a:cs typeface="Arial" charset="0"/>
                        </a:rPr>
                        <a:t>                 Division of the Kingdom</a:t>
                      </a:r>
                      <a:endParaRPr kumimoji="0" lang="en-US" sz="2800" b="0"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Late United Kingdom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Arial" charset="0"/>
                        </a:rPr>
                        <a:t>     </a:t>
                      </a:r>
                      <a:r>
                        <a:rPr kumimoji="0" lang="en-US" sz="2000" b="1" i="0" u="none" strike="noStrike" cap="none" normalizeH="0" baseline="0">
                          <a:ln>
                            <a:noFill/>
                          </a:ln>
                          <a:solidFill>
                            <a:srgbClr val="FFFFFF"/>
                          </a:solidFill>
                          <a:effectLst/>
                          <a:latin typeface="Arial" charset="0"/>
                          <a:ea typeface="ＭＳ Ｐゴシック" charset="0"/>
                          <a:cs typeface="Arial" charset="0"/>
                        </a:rPr>
                        <a:t>Early Divided Kingdom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Chapters 1–11</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Chapters 12–22</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22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Solomon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Split</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Mostly Obedience</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Mostly Disobedience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889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Yahweh Worship</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Idol Worship</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Kingdom in Tranquility</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Kingdom in Turmoil</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652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Single Capital:  Jerusalem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Israel</a:t>
                      </a:r>
                      <a:r>
                        <a:rPr kumimoji="0" lang="fr-FR"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s Capital: Samaria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Judah</a:t>
                      </a:r>
                      <a:r>
                        <a:rPr kumimoji="0" lang="fr-FR"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s Capital:  Jerusalem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40 Years (971-931 BC)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80 Years (931-852 BC)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FF"/>
                          </a:solidFill>
                          <a:effectLst/>
                          <a:latin typeface="Arial" charset="0"/>
                          <a:ea typeface="ＭＳ Ｐゴシック" charset="0"/>
                          <a:cs typeface="Arial" charset="0"/>
                        </a:rPr>
                        <a:t>Established:Purging</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1–2</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Rise: Obedience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en-US" sz="1600" b="1" i="0" u="none" strike="noStrike" cap="none" normalizeH="0" baseline="0" dirty="0">
                          <a:ln>
                            <a:noFill/>
                          </a:ln>
                          <a:solidFill>
                            <a:srgbClr val="FFFFFF"/>
                          </a:solidFill>
                          <a:effectLst/>
                          <a:latin typeface="Arial" charset="0"/>
                          <a:ea typeface="ＭＳ Ｐゴシック" charset="0"/>
                          <a:cs typeface="Arial" charset="0"/>
                        </a:rPr>
                        <a:t>Decline: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Disobedience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9–11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sz="1800" b="1" i="0" u="none" strike="noStrike" cap="none" normalizeH="0" baseline="0" dirty="0">
                          <a:ln>
                            <a:noFill/>
                          </a:ln>
                          <a:solidFill>
                            <a:srgbClr val="FFFFFF"/>
                          </a:solidFill>
                          <a:effectLst/>
                          <a:latin typeface="Arial" charset="0"/>
                          <a:ea typeface="ＭＳ Ｐゴシック" charset="0"/>
                          <a:cs typeface="Arial" charset="0"/>
                        </a:rPr>
                        <a:t>J &amp; R</a:t>
                      </a:r>
                      <a:r>
                        <a:rPr kumimoji="0" lang="en-US" altLang="ja-JP" sz="18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12–14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Other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16:28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Ahab vs.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Elijah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22:40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Other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22:41-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53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89162" name="Text Box 71"/>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solidFill>
                  <a:schemeClr val="bg1"/>
                </a:solidFill>
                <a:latin typeface="Arial" charset="0"/>
                <a:cs typeface="Arial" charset="0"/>
              </a:rPr>
              <a:t>219</a:t>
            </a:r>
            <a:endParaRPr lang="en-US">
              <a:solidFill>
                <a:schemeClr val="bg1"/>
              </a:solidFill>
              <a:latin typeface="Arial" charset="0"/>
              <a:cs typeface="Arial" charset="0"/>
            </a:endParaRPr>
          </a:p>
        </p:txBody>
      </p:sp>
      <p:sp>
        <p:nvSpPr>
          <p:cNvPr id="5" name="Oval 4"/>
          <p:cNvSpPr/>
          <p:nvPr/>
        </p:nvSpPr>
        <p:spPr bwMode="auto">
          <a:xfrm>
            <a:off x="5436096" y="5157192"/>
            <a:ext cx="1584176" cy="1584176"/>
          </a:xfrm>
          <a:prstGeom prst="ellipse">
            <a:avLst/>
          </a:prstGeom>
          <a:noFill/>
          <a:ln w="57150" cap="sq"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CC00FF"/>
        </a:solidFill>
        <a:effectLst/>
      </p:bgPr>
    </p:bg>
    <p:spTree>
      <p:nvGrpSpPr>
        <p:cNvPr id="1" name=""/>
        <p:cNvGrpSpPr/>
        <p:nvPr/>
      </p:nvGrpSpPr>
      <p:grpSpPr>
        <a:xfrm>
          <a:off x="0" y="0"/>
          <a:ext cx="0" cy="0"/>
          <a:chOff x="0" y="0"/>
          <a:chExt cx="0" cy="0"/>
        </a:xfrm>
      </p:grpSpPr>
      <p:sp>
        <p:nvSpPr>
          <p:cNvPr id="373762" name="Rectangle 3"/>
          <p:cNvSpPr>
            <a:spLocks noGrp="1" noChangeArrowheads="1"/>
          </p:cNvSpPr>
          <p:nvPr>
            <p:ph type="title" idx="4294967295"/>
          </p:nvPr>
        </p:nvSpPr>
        <p:spPr>
          <a:xfrm>
            <a:off x="685800" y="1066800"/>
            <a:ext cx="7772400" cy="533400"/>
          </a:xfrm>
        </p:spPr>
        <p:txBody>
          <a:bodyPr/>
          <a:lstStyle/>
          <a:p>
            <a:pPr eaLnBrk="1" hangingPunct="1"/>
            <a:r>
              <a:rPr lang="en-US">
                <a:latin typeface="Times New Roman" charset="0"/>
                <a:ea typeface="ＭＳ Ｐゴシック" charset="0"/>
                <a:cs typeface="ＭＳ Ｐゴシック" charset="0"/>
              </a:rPr>
              <a:t>Descendants of Solomon</a:t>
            </a:r>
          </a:p>
        </p:txBody>
      </p:sp>
      <p:pic>
        <p:nvPicPr>
          <p:cNvPr id="373763" name="Picture 2" descr="Descendants of Solom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16</a:t>
            </a:r>
          </a:p>
        </p:txBody>
      </p:sp>
    </p:spTree>
    <p:extLst>
      <p:ext uri="{BB962C8B-B14F-4D97-AF65-F5344CB8AC3E}">
        <p14:creationId xmlns:p14="http://schemas.microsoft.com/office/powerpoint/2010/main" val="2315098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2737" name="Rectangle 22"/>
          <p:cNvSpPr>
            <a:spLocks noChangeArrowheads="1"/>
          </p:cNvSpPr>
          <p:nvPr/>
        </p:nvSpPr>
        <p:spPr bwMode="auto">
          <a:xfrm>
            <a:off x="4572000" y="0"/>
            <a:ext cx="4572000" cy="6858000"/>
          </a:xfrm>
          <a:prstGeom prst="rect">
            <a:avLst/>
          </a:prstGeom>
          <a:solidFill>
            <a:srgbClr val="FFFF66"/>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spAutoFit/>
          </a:bodyPr>
          <a:lstStyle/>
          <a:p>
            <a:endParaRPr lang="en-US"/>
          </a:p>
        </p:txBody>
      </p:sp>
      <p:sp>
        <p:nvSpPr>
          <p:cNvPr id="372738" name="Rectangle 21"/>
          <p:cNvSpPr>
            <a:spLocks noChangeArrowheads="1"/>
          </p:cNvSpPr>
          <p:nvPr/>
        </p:nvSpPr>
        <p:spPr bwMode="auto">
          <a:xfrm>
            <a:off x="0" y="0"/>
            <a:ext cx="4572000" cy="6858000"/>
          </a:xfrm>
          <a:prstGeom prst="rect">
            <a:avLst/>
          </a:prstGeom>
          <a:solidFill>
            <a:srgbClr val="CC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endParaRPr lang="en-US"/>
          </a:p>
        </p:txBody>
      </p:sp>
      <p:sp>
        <p:nvSpPr>
          <p:cNvPr id="83978" name="Rectangle 10"/>
          <p:cNvSpPr>
            <a:spLocks noChangeArrowheads="1"/>
          </p:cNvSpPr>
          <p:nvPr/>
        </p:nvSpPr>
        <p:spPr bwMode="auto">
          <a:xfrm>
            <a:off x="152400" y="1981200"/>
            <a:ext cx="4343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400" b="1">
                <a:latin typeface="Arial" charset="0"/>
                <a:cs typeface="Arial" charset="0"/>
              </a:rPr>
              <a:t>Rehoboam 931-913</a:t>
            </a:r>
          </a:p>
          <a:p>
            <a:pPr marL="342900" indent="-342900">
              <a:lnSpc>
                <a:spcPct val="90000"/>
              </a:lnSpc>
              <a:spcBef>
                <a:spcPct val="20000"/>
              </a:spcBef>
              <a:buFontTx/>
              <a:buChar char="•"/>
            </a:pPr>
            <a:r>
              <a:rPr lang="en-US" sz="2400" b="1">
                <a:latin typeface="Arial" charset="0"/>
                <a:cs typeface="Arial" charset="0"/>
              </a:rPr>
              <a:t>Abijam 913-911</a:t>
            </a:r>
          </a:p>
          <a:p>
            <a:pPr marL="342900" indent="-342900">
              <a:lnSpc>
                <a:spcPct val="90000"/>
              </a:lnSpc>
              <a:spcBef>
                <a:spcPct val="20000"/>
              </a:spcBef>
              <a:buFontTx/>
              <a:buChar char="•"/>
            </a:pPr>
            <a:r>
              <a:rPr lang="en-US" sz="2400" b="1">
                <a:latin typeface="Arial" charset="0"/>
                <a:cs typeface="Arial" charset="0"/>
              </a:rPr>
              <a:t>Asa 911-870</a:t>
            </a:r>
          </a:p>
          <a:p>
            <a:pPr marL="342900" indent="-342900">
              <a:lnSpc>
                <a:spcPct val="90000"/>
              </a:lnSpc>
              <a:spcBef>
                <a:spcPct val="20000"/>
              </a:spcBef>
              <a:buFontTx/>
              <a:buChar char="•"/>
            </a:pPr>
            <a:endParaRPr lang="en-US" sz="2400" b="1">
              <a:latin typeface="Arial" charset="0"/>
              <a:cs typeface="Arial" charset="0"/>
            </a:endParaRPr>
          </a:p>
          <a:p>
            <a:pPr marL="342900" indent="-342900">
              <a:lnSpc>
                <a:spcPct val="90000"/>
              </a:lnSpc>
              <a:spcBef>
                <a:spcPct val="20000"/>
              </a:spcBef>
              <a:buFontTx/>
              <a:buChar char="•"/>
            </a:pPr>
            <a:endParaRPr lang="en-US" sz="2400" b="1">
              <a:latin typeface="Arial" charset="0"/>
              <a:cs typeface="Arial" charset="0"/>
            </a:endParaRPr>
          </a:p>
          <a:p>
            <a:pPr marL="342900" indent="-342900">
              <a:lnSpc>
                <a:spcPct val="90000"/>
              </a:lnSpc>
              <a:spcBef>
                <a:spcPct val="20000"/>
              </a:spcBef>
              <a:buFontTx/>
              <a:buChar char="•"/>
            </a:pPr>
            <a:endParaRPr lang="en-US" sz="2400" b="1">
              <a:latin typeface="Arial" charset="0"/>
              <a:cs typeface="Arial" charset="0"/>
            </a:endParaRPr>
          </a:p>
          <a:p>
            <a:pPr marL="342900" indent="-342900">
              <a:lnSpc>
                <a:spcPct val="90000"/>
              </a:lnSpc>
              <a:spcBef>
                <a:spcPct val="20000"/>
              </a:spcBef>
              <a:buFontTx/>
              <a:buChar char="•"/>
            </a:pPr>
            <a:endParaRPr lang="en-US" sz="2400" b="1">
              <a:latin typeface="Arial" charset="0"/>
              <a:cs typeface="Arial" charset="0"/>
            </a:endParaRPr>
          </a:p>
          <a:p>
            <a:pPr marL="342900" indent="-342900">
              <a:lnSpc>
                <a:spcPct val="90000"/>
              </a:lnSpc>
              <a:spcBef>
                <a:spcPct val="20000"/>
              </a:spcBef>
            </a:pPr>
            <a:endParaRPr lang="en-US" sz="2400" b="1">
              <a:latin typeface="Arial" charset="0"/>
              <a:cs typeface="Arial" charset="0"/>
            </a:endParaRPr>
          </a:p>
          <a:p>
            <a:pPr marL="342900" indent="-342900">
              <a:lnSpc>
                <a:spcPct val="90000"/>
              </a:lnSpc>
              <a:spcBef>
                <a:spcPct val="20000"/>
              </a:spcBef>
              <a:buFontTx/>
              <a:buChar char="•"/>
            </a:pPr>
            <a:r>
              <a:rPr lang="en-US" sz="2400" b="1">
                <a:latin typeface="Arial" charset="0"/>
                <a:cs typeface="Arial" charset="0"/>
              </a:rPr>
              <a:t>Jehoshaphat 874-848</a:t>
            </a:r>
          </a:p>
        </p:txBody>
      </p:sp>
      <p:sp>
        <p:nvSpPr>
          <p:cNvPr id="83970" name="Rectangle 2"/>
          <p:cNvSpPr>
            <a:spLocks noGrp="1" noChangeArrowheads="1"/>
          </p:cNvSpPr>
          <p:nvPr>
            <p:ph type="title"/>
          </p:nvPr>
        </p:nvSpPr>
        <p:spPr>
          <a:xfrm>
            <a:off x="228600" y="609600"/>
            <a:ext cx="4191000" cy="1143000"/>
          </a:xfrm>
          <a:solidFill>
            <a:schemeClr val="tx2"/>
          </a:solidFill>
        </p:spPr>
        <p:txBody>
          <a:bodyPr/>
          <a:lstStyle/>
          <a:p>
            <a:pPr eaLnBrk="1" hangingPunct="1"/>
            <a:r>
              <a:rPr lang="en-US" sz="4800" b="1">
                <a:solidFill>
                  <a:schemeClr val="bg1"/>
                </a:solidFill>
                <a:latin typeface="Arial" charset="0"/>
                <a:ea typeface="ＭＳ Ｐゴシック" charset="0"/>
              </a:rPr>
              <a:t>Judah</a:t>
            </a:r>
          </a:p>
        </p:txBody>
      </p:sp>
      <p:sp>
        <p:nvSpPr>
          <p:cNvPr id="83973" name="Rectangle 5"/>
          <p:cNvSpPr>
            <a:spLocks noChangeArrowheads="1"/>
          </p:cNvSpPr>
          <p:nvPr/>
        </p:nvSpPr>
        <p:spPr bwMode="auto">
          <a:xfrm>
            <a:off x="4724400" y="609600"/>
            <a:ext cx="4191000" cy="11430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spcBef>
                <a:spcPct val="0"/>
              </a:spcBef>
            </a:pPr>
            <a:r>
              <a:rPr lang="en-US" sz="4800" b="1">
                <a:solidFill>
                  <a:schemeClr val="bg1"/>
                </a:solidFill>
                <a:latin typeface="Arial" charset="0"/>
                <a:cs typeface="Arial" charset="0"/>
              </a:rPr>
              <a:t>Israel</a:t>
            </a:r>
          </a:p>
        </p:txBody>
      </p:sp>
      <p:sp>
        <p:nvSpPr>
          <p:cNvPr id="372742" name="Line 6"/>
          <p:cNvSpPr>
            <a:spLocks noChangeShapeType="1"/>
          </p:cNvSpPr>
          <p:nvPr/>
        </p:nvSpPr>
        <p:spPr bwMode="auto">
          <a:xfrm>
            <a:off x="4572000" y="0"/>
            <a:ext cx="0" cy="6858000"/>
          </a:xfrm>
          <a:prstGeom prst="line">
            <a:avLst/>
          </a:prstGeom>
          <a:noFill/>
          <a:ln w="5715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3" name="Line 7"/>
          <p:cNvSpPr>
            <a:spLocks noChangeShapeType="1"/>
          </p:cNvSpPr>
          <p:nvPr/>
        </p:nvSpPr>
        <p:spPr bwMode="auto">
          <a:xfrm>
            <a:off x="0" y="2819400"/>
            <a:ext cx="9144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4" name="Line 8"/>
          <p:cNvSpPr>
            <a:spLocks noChangeShapeType="1"/>
          </p:cNvSpPr>
          <p:nvPr/>
        </p:nvSpPr>
        <p:spPr bwMode="auto">
          <a:xfrm>
            <a:off x="0" y="2438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5" name="Line 12"/>
          <p:cNvSpPr>
            <a:spLocks noChangeShapeType="1"/>
          </p:cNvSpPr>
          <p:nvPr/>
        </p:nvSpPr>
        <p:spPr bwMode="auto">
          <a:xfrm>
            <a:off x="0" y="3200400"/>
            <a:ext cx="9144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6" name="Line 13"/>
          <p:cNvSpPr>
            <a:spLocks noChangeShapeType="1"/>
          </p:cNvSpPr>
          <p:nvPr/>
        </p:nvSpPr>
        <p:spPr bwMode="auto">
          <a:xfrm>
            <a:off x="4572000" y="3581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7" name="Line 14"/>
          <p:cNvSpPr>
            <a:spLocks noChangeShapeType="1"/>
          </p:cNvSpPr>
          <p:nvPr/>
        </p:nvSpPr>
        <p:spPr bwMode="auto">
          <a:xfrm>
            <a:off x="4572000" y="3962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8" name="Line 15"/>
          <p:cNvSpPr>
            <a:spLocks noChangeShapeType="1"/>
          </p:cNvSpPr>
          <p:nvPr/>
        </p:nvSpPr>
        <p:spPr bwMode="auto">
          <a:xfrm>
            <a:off x="4572000" y="4343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49" name="Line 16"/>
          <p:cNvSpPr>
            <a:spLocks noChangeShapeType="1"/>
          </p:cNvSpPr>
          <p:nvPr/>
        </p:nvSpPr>
        <p:spPr bwMode="auto">
          <a:xfrm>
            <a:off x="4572000" y="47244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50" name="Line 17"/>
          <p:cNvSpPr>
            <a:spLocks noChangeShapeType="1"/>
          </p:cNvSpPr>
          <p:nvPr/>
        </p:nvSpPr>
        <p:spPr bwMode="auto">
          <a:xfrm>
            <a:off x="0" y="5181600"/>
            <a:ext cx="9144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51" name="Line 19"/>
          <p:cNvSpPr>
            <a:spLocks noChangeShapeType="1"/>
          </p:cNvSpPr>
          <p:nvPr/>
        </p:nvSpPr>
        <p:spPr bwMode="auto">
          <a:xfrm>
            <a:off x="0" y="6096000"/>
            <a:ext cx="9144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372752" name="Line 20"/>
          <p:cNvSpPr>
            <a:spLocks noChangeShapeType="1"/>
          </p:cNvSpPr>
          <p:nvPr/>
        </p:nvSpPr>
        <p:spPr bwMode="auto">
          <a:xfrm>
            <a:off x="4572000" y="5638800"/>
            <a:ext cx="4572000" cy="0"/>
          </a:xfrm>
          <a:prstGeom prst="line">
            <a:avLst/>
          </a:prstGeom>
          <a:noFill/>
          <a:ln w="1270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a:spAutoFit/>
          </a:bodyPr>
          <a:lstStyle/>
          <a:p>
            <a:endParaRPr lang="en-US"/>
          </a:p>
        </p:txBody>
      </p:sp>
      <p:sp>
        <p:nvSpPr>
          <p:cNvPr id="83991" name="Rectangle 23"/>
          <p:cNvSpPr>
            <a:spLocks noChangeArrowheads="1"/>
          </p:cNvSpPr>
          <p:nvPr/>
        </p:nvSpPr>
        <p:spPr bwMode="auto">
          <a:xfrm>
            <a:off x="4800600" y="1905000"/>
            <a:ext cx="4343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400" b="1">
                <a:latin typeface="Arial" charset="0"/>
                <a:cs typeface="Arial" charset="0"/>
              </a:rPr>
              <a:t>Jeroboam I 931-910</a:t>
            </a:r>
          </a:p>
          <a:p>
            <a:pPr marL="342900" indent="-342900">
              <a:lnSpc>
                <a:spcPct val="90000"/>
              </a:lnSpc>
              <a:spcBef>
                <a:spcPct val="20000"/>
              </a:spcBef>
            </a:pPr>
            <a:endParaRPr lang="en-US" sz="2400" b="1">
              <a:latin typeface="Arial" charset="0"/>
              <a:cs typeface="Arial" charset="0"/>
            </a:endParaRPr>
          </a:p>
          <a:p>
            <a:pPr marL="342900" indent="-342900">
              <a:lnSpc>
                <a:spcPct val="90000"/>
              </a:lnSpc>
              <a:spcBef>
                <a:spcPct val="20000"/>
              </a:spcBef>
              <a:buFontTx/>
              <a:buChar char="•"/>
            </a:pPr>
            <a:r>
              <a:rPr lang="en-US" sz="2400" b="1">
                <a:latin typeface="Arial" charset="0"/>
                <a:cs typeface="Arial" charset="0"/>
              </a:rPr>
              <a:t>Nadab 910-909</a:t>
            </a:r>
          </a:p>
          <a:p>
            <a:pPr marL="342900" indent="-342900">
              <a:lnSpc>
                <a:spcPct val="90000"/>
              </a:lnSpc>
              <a:spcBef>
                <a:spcPct val="20000"/>
              </a:spcBef>
              <a:buFontTx/>
              <a:buChar char="•"/>
            </a:pPr>
            <a:r>
              <a:rPr lang="en-US" sz="2400" b="1">
                <a:latin typeface="Arial" charset="0"/>
                <a:cs typeface="Arial" charset="0"/>
              </a:rPr>
              <a:t>Baasha 909-886</a:t>
            </a:r>
          </a:p>
          <a:p>
            <a:pPr marL="342900" indent="-342900">
              <a:lnSpc>
                <a:spcPct val="90000"/>
              </a:lnSpc>
              <a:spcBef>
                <a:spcPct val="20000"/>
              </a:spcBef>
              <a:buFontTx/>
              <a:buChar char="•"/>
            </a:pPr>
            <a:r>
              <a:rPr lang="en-US" sz="2400" b="1">
                <a:latin typeface="Arial" charset="0"/>
                <a:cs typeface="Arial" charset="0"/>
              </a:rPr>
              <a:t>Elah 886-885</a:t>
            </a:r>
          </a:p>
          <a:p>
            <a:pPr marL="342900" indent="-342900">
              <a:lnSpc>
                <a:spcPct val="90000"/>
              </a:lnSpc>
              <a:spcBef>
                <a:spcPct val="20000"/>
              </a:spcBef>
              <a:buFontTx/>
              <a:buChar char="•"/>
            </a:pPr>
            <a:r>
              <a:rPr lang="en-US" sz="2400" b="1">
                <a:latin typeface="Arial" charset="0"/>
                <a:cs typeface="Arial" charset="0"/>
              </a:rPr>
              <a:t>Zimri 885</a:t>
            </a:r>
          </a:p>
          <a:p>
            <a:pPr marL="342900" indent="-342900">
              <a:lnSpc>
                <a:spcPct val="90000"/>
              </a:lnSpc>
              <a:spcBef>
                <a:spcPct val="20000"/>
              </a:spcBef>
              <a:buFontTx/>
              <a:buChar char="•"/>
            </a:pPr>
            <a:r>
              <a:rPr lang="en-US" sz="2400" b="1">
                <a:latin typeface="Arial" charset="0"/>
                <a:cs typeface="Arial" charset="0"/>
              </a:rPr>
              <a:t>Tibni 885-880</a:t>
            </a:r>
          </a:p>
          <a:p>
            <a:pPr marL="342900" indent="-342900">
              <a:lnSpc>
                <a:spcPct val="90000"/>
              </a:lnSpc>
              <a:spcBef>
                <a:spcPct val="20000"/>
              </a:spcBef>
              <a:buFontTx/>
              <a:buChar char="•"/>
            </a:pPr>
            <a:r>
              <a:rPr lang="en-US" sz="2400" b="1">
                <a:latin typeface="Arial" charset="0"/>
                <a:cs typeface="Arial" charset="0"/>
              </a:rPr>
              <a:t>Omri 885-874</a:t>
            </a:r>
          </a:p>
          <a:p>
            <a:pPr marL="342900" indent="-342900">
              <a:lnSpc>
                <a:spcPct val="90000"/>
              </a:lnSpc>
              <a:spcBef>
                <a:spcPct val="20000"/>
              </a:spcBef>
              <a:buFontTx/>
              <a:buChar char="•"/>
            </a:pPr>
            <a:r>
              <a:rPr lang="en-US" sz="2400" b="1">
                <a:latin typeface="Arial" charset="0"/>
                <a:cs typeface="Arial" charset="0"/>
              </a:rPr>
              <a:t>Ahab 874-853</a:t>
            </a:r>
          </a:p>
          <a:p>
            <a:pPr marL="342900" indent="-342900">
              <a:lnSpc>
                <a:spcPct val="90000"/>
              </a:lnSpc>
              <a:spcBef>
                <a:spcPct val="20000"/>
              </a:spcBef>
              <a:buFontTx/>
              <a:buChar char="•"/>
            </a:pPr>
            <a:r>
              <a:rPr lang="en-US" sz="2400" b="1">
                <a:latin typeface="Arial" charset="0"/>
                <a:cs typeface="Arial" charset="0"/>
              </a:rPr>
              <a:t>Ahaziah 853-852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dissolve">
                                      <p:cBhvr>
                                        <p:cTn id="7" dur="500"/>
                                        <p:tgtEl>
                                          <p:spTgt spid="839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973"/>
                                        </p:tgtEl>
                                        <p:attrNameLst>
                                          <p:attrName>style.visibility</p:attrName>
                                        </p:attrNameLst>
                                      </p:cBhvr>
                                      <p:to>
                                        <p:strVal val="visible"/>
                                      </p:to>
                                    </p:set>
                                    <p:animEffect transition="in" filter="dissolve">
                                      <p:cBhvr>
                                        <p:cTn id="12" dur="500"/>
                                        <p:tgtEl>
                                          <p:spTgt spid="8397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iterate type="lt">
                                    <p:tmPct val="100000"/>
                                  </p:iterate>
                                  <p:childTnLst>
                                    <p:set>
                                      <p:cBhvr>
                                        <p:cTn id="16" dur="1" fill="hold">
                                          <p:stCondLst>
                                            <p:cond delay="0"/>
                                          </p:stCondLst>
                                        </p:cTn>
                                        <p:tgtEl>
                                          <p:spTgt spid="83978"/>
                                        </p:tgtEl>
                                        <p:attrNameLst>
                                          <p:attrName>style.visibility</p:attrName>
                                        </p:attrNameLst>
                                      </p:cBhvr>
                                      <p:to>
                                        <p:strVal val="visible"/>
                                      </p:to>
                                    </p:set>
                                    <p:anim calcmode="lin" valueType="num">
                                      <p:cBhvr additive="base">
                                        <p:cTn id="17" dur="75" fill="hold"/>
                                        <p:tgtEl>
                                          <p:spTgt spid="83978"/>
                                        </p:tgtEl>
                                        <p:attrNameLst>
                                          <p:attrName>ppt_x</p:attrName>
                                        </p:attrNameLst>
                                      </p:cBhvr>
                                      <p:tavLst>
                                        <p:tav tm="0">
                                          <p:val>
                                            <p:strVal val="0-#ppt_w/2"/>
                                          </p:val>
                                        </p:tav>
                                        <p:tav tm="100000">
                                          <p:val>
                                            <p:strVal val="#ppt_x"/>
                                          </p:val>
                                        </p:tav>
                                      </p:tavLst>
                                    </p:anim>
                                    <p:anim calcmode="lin" valueType="num">
                                      <p:cBhvr additive="base">
                                        <p:cTn id="18" dur="75" fill="hold"/>
                                        <p:tgtEl>
                                          <p:spTgt spid="83978"/>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83991">
                                            <p:txEl>
                                              <p:pRg st="0" end="0"/>
                                            </p:txEl>
                                          </p:spTgt>
                                        </p:tgtEl>
                                        <p:attrNameLst>
                                          <p:attrName>style.visibility</p:attrName>
                                        </p:attrNameLst>
                                      </p:cBhvr>
                                      <p:to>
                                        <p:strVal val="visible"/>
                                      </p:to>
                                    </p:set>
                                    <p:anim calcmode="lin" valueType="num">
                                      <p:cBhvr additive="base">
                                        <p:cTn id="23" dur="500" fill="hold"/>
                                        <p:tgtEl>
                                          <p:spTgt spid="83991">
                                            <p:txEl>
                                              <p:pRg st="0" end="0"/>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839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83991">
                                            <p:txEl>
                                              <p:pRg st="2" end="2"/>
                                            </p:txEl>
                                          </p:spTgt>
                                        </p:tgtEl>
                                        <p:attrNameLst>
                                          <p:attrName>style.visibility</p:attrName>
                                        </p:attrNameLst>
                                      </p:cBhvr>
                                      <p:to>
                                        <p:strVal val="visible"/>
                                      </p:to>
                                    </p:set>
                                    <p:anim calcmode="lin" valueType="num">
                                      <p:cBhvr additive="base">
                                        <p:cTn id="29" dur="500" fill="hold"/>
                                        <p:tgtEl>
                                          <p:spTgt spid="83991">
                                            <p:txEl>
                                              <p:pRg st="2" end="2"/>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839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83991">
                                            <p:txEl>
                                              <p:pRg st="3" end="3"/>
                                            </p:txEl>
                                          </p:spTgt>
                                        </p:tgtEl>
                                        <p:attrNameLst>
                                          <p:attrName>style.visibility</p:attrName>
                                        </p:attrNameLst>
                                      </p:cBhvr>
                                      <p:to>
                                        <p:strVal val="visible"/>
                                      </p:to>
                                    </p:set>
                                    <p:anim calcmode="lin" valueType="num">
                                      <p:cBhvr additive="base">
                                        <p:cTn id="35" dur="500" fill="hold"/>
                                        <p:tgtEl>
                                          <p:spTgt spid="83991">
                                            <p:txEl>
                                              <p:pRg st="3" end="3"/>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8399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83991">
                                            <p:txEl>
                                              <p:pRg st="4" end="4"/>
                                            </p:txEl>
                                          </p:spTgt>
                                        </p:tgtEl>
                                        <p:attrNameLst>
                                          <p:attrName>style.visibility</p:attrName>
                                        </p:attrNameLst>
                                      </p:cBhvr>
                                      <p:to>
                                        <p:strVal val="visible"/>
                                      </p:to>
                                    </p:set>
                                    <p:anim calcmode="lin" valueType="num">
                                      <p:cBhvr additive="base">
                                        <p:cTn id="41" dur="500" fill="hold"/>
                                        <p:tgtEl>
                                          <p:spTgt spid="83991">
                                            <p:txEl>
                                              <p:pRg st="4" end="4"/>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839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83991">
                                            <p:txEl>
                                              <p:pRg st="5" end="5"/>
                                            </p:txEl>
                                          </p:spTgt>
                                        </p:tgtEl>
                                        <p:attrNameLst>
                                          <p:attrName>style.visibility</p:attrName>
                                        </p:attrNameLst>
                                      </p:cBhvr>
                                      <p:to>
                                        <p:strVal val="visible"/>
                                      </p:to>
                                    </p:set>
                                    <p:anim calcmode="lin" valueType="num">
                                      <p:cBhvr additive="base">
                                        <p:cTn id="47" dur="500" fill="hold"/>
                                        <p:tgtEl>
                                          <p:spTgt spid="83991">
                                            <p:txEl>
                                              <p:pRg st="5" end="5"/>
                                            </p:txEl>
                                          </p:spTgt>
                                        </p:tgtEl>
                                        <p:attrNameLst>
                                          <p:attrName>ppt_x</p:attrName>
                                        </p:attrNameLst>
                                      </p:cBhvr>
                                      <p:tavLst>
                                        <p:tav tm="0">
                                          <p:val>
                                            <p:strVal val="1+#ppt_w/2"/>
                                          </p:val>
                                        </p:tav>
                                        <p:tav tm="100000">
                                          <p:val>
                                            <p:strVal val="#ppt_x"/>
                                          </p:val>
                                        </p:tav>
                                      </p:tavLst>
                                    </p:anim>
                                    <p:anim calcmode="lin" valueType="num">
                                      <p:cBhvr additive="base">
                                        <p:cTn id="48" dur="500" fill="hold"/>
                                        <p:tgtEl>
                                          <p:spTgt spid="8399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2" fill="hold" grpId="0" nodeType="clickEffect">
                                  <p:stCondLst>
                                    <p:cond delay="0"/>
                                  </p:stCondLst>
                                  <p:childTnLst>
                                    <p:set>
                                      <p:cBhvr>
                                        <p:cTn id="52" dur="1" fill="hold">
                                          <p:stCondLst>
                                            <p:cond delay="0"/>
                                          </p:stCondLst>
                                        </p:cTn>
                                        <p:tgtEl>
                                          <p:spTgt spid="83991">
                                            <p:txEl>
                                              <p:pRg st="6" end="6"/>
                                            </p:txEl>
                                          </p:spTgt>
                                        </p:tgtEl>
                                        <p:attrNameLst>
                                          <p:attrName>style.visibility</p:attrName>
                                        </p:attrNameLst>
                                      </p:cBhvr>
                                      <p:to>
                                        <p:strVal val="visible"/>
                                      </p:to>
                                    </p:set>
                                    <p:anim calcmode="lin" valueType="num">
                                      <p:cBhvr additive="base">
                                        <p:cTn id="53" dur="500" fill="hold"/>
                                        <p:tgtEl>
                                          <p:spTgt spid="83991">
                                            <p:txEl>
                                              <p:pRg st="6" end="6"/>
                                            </p:txEl>
                                          </p:spTgt>
                                        </p:tgtEl>
                                        <p:attrNameLst>
                                          <p:attrName>ppt_x</p:attrName>
                                        </p:attrNameLst>
                                      </p:cBhvr>
                                      <p:tavLst>
                                        <p:tav tm="0">
                                          <p:val>
                                            <p:strVal val="1+#ppt_w/2"/>
                                          </p:val>
                                        </p:tav>
                                        <p:tav tm="100000">
                                          <p:val>
                                            <p:strVal val="#ppt_x"/>
                                          </p:val>
                                        </p:tav>
                                      </p:tavLst>
                                    </p:anim>
                                    <p:anim calcmode="lin" valueType="num">
                                      <p:cBhvr additive="base">
                                        <p:cTn id="54" dur="500" fill="hold"/>
                                        <p:tgtEl>
                                          <p:spTgt spid="8399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2" fill="hold" grpId="0" nodeType="clickEffect">
                                  <p:stCondLst>
                                    <p:cond delay="0"/>
                                  </p:stCondLst>
                                  <p:childTnLst>
                                    <p:set>
                                      <p:cBhvr>
                                        <p:cTn id="58" dur="1" fill="hold">
                                          <p:stCondLst>
                                            <p:cond delay="0"/>
                                          </p:stCondLst>
                                        </p:cTn>
                                        <p:tgtEl>
                                          <p:spTgt spid="83991">
                                            <p:txEl>
                                              <p:pRg st="7" end="7"/>
                                            </p:txEl>
                                          </p:spTgt>
                                        </p:tgtEl>
                                        <p:attrNameLst>
                                          <p:attrName>style.visibility</p:attrName>
                                        </p:attrNameLst>
                                      </p:cBhvr>
                                      <p:to>
                                        <p:strVal val="visible"/>
                                      </p:to>
                                    </p:set>
                                    <p:anim calcmode="lin" valueType="num">
                                      <p:cBhvr additive="base">
                                        <p:cTn id="59" dur="500" fill="hold"/>
                                        <p:tgtEl>
                                          <p:spTgt spid="83991">
                                            <p:txEl>
                                              <p:pRg st="7" end="7"/>
                                            </p:txEl>
                                          </p:spTgt>
                                        </p:tgtEl>
                                        <p:attrNameLst>
                                          <p:attrName>ppt_x</p:attrName>
                                        </p:attrNameLst>
                                      </p:cBhvr>
                                      <p:tavLst>
                                        <p:tav tm="0">
                                          <p:val>
                                            <p:strVal val="1+#ppt_w/2"/>
                                          </p:val>
                                        </p:tav>
                                        <p:tav tm="100000">
                                          <p:val>
                                            <p:strVal val="#ppt_x"/>
                                          </p:val>
                                        </p:tav>
                                      </p:tavLst>
                                    </p:anim>
                                    <p:anim calcmode="lin" valueType="num">
                                      <p:cBhvr additive="base">
                                        <p:cTn id="60" dur="500" fill="hold"/>
                                        <p:tgtEl>
                                          <p:spTgt spid="8399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2" fill="hold" grpId="0" nodeType="clickEffect">
                                  <p:stCondLst>
                                    <p:cond delay="0"/>
                                  </p:stCondLst>
                                  <p:childTnLst>
                                    <p:set>
                                      <p:cBhvr>
                                        <p:cTn id="64" dur="1" fill="hold">
                                          <p:stCondLst>
                                            <p:cond delay="0"/>
                                          </p:stCondLst>
                                        </p:cTn>
                                        <p:tgtEl>
                                          <p:spTgt spid="83991">
                                            <p:txEl>
                                              <p:pRg st="8" end="8"/>
                                            </p:txEl>
                                          </p:spTgt>
                                        </p:tgtEl>
                                        <p:attrNameLst>
                                          <p:attrName>style.visibility</p:attrName>
                                        </p:attrNameLst>
                                      </p:cBhvr>
                                      <p:to>
                                        <p:strVal val="visible"/>
                                      </p:to>
                                    </p:set>
                                    <p:anim calcmode="lin" valueType="num">
                                      <p:cBhvr additive="base">
                                        <p:cTn id="65" dur="500" fill="hold"/>
                                        <p:tgtEl>
                                          <p:spTgt spid="83991">
                                            <p:txEl>
                                              <p:pRg st="8" end="8"/>
                                            </p:txEl>
                                          </p:spTgt>
                                        </p:tgtEl>
                                        <p:attrNameLst>
                                          <p:attrName>ppt_x</p:attrName>
                                        </p:attrNameLst>
                                      </p:cBhvr>
                                      <p:tavLst>
                                        <p:tav tm="0">
                                          <p:val>
                                            <p:strVal val="1+#ppt_w/2"/>
                                          </p:val>
                                        </p:tav>
                                        <p:tav tm="100000">
                                          <p:val>
                                            <p:strVal val="#ppt_x"/>
                                          </p:val>
                                        </p:tav>
                                      </p:tavLst>
                                    </p:anim>
                                    <p:anim calcmode="lin" valueType="num">
                                      <p:cBhvr additive="base">
                                        <p:cTn id="66" dur="500" fill="hold"/>
                                        <p:tgtEl>
                                          <p:spTgt spid="8399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2" fill="hold" grpId="0" nodeType="clickEffect">
                                  <p:stCondLst>
                                    <p:cond delay="0"/>
                                  </p:stCondLst>
                                  <p:childTnLst>
                                    <p:set>
                                      <p:cBhvr>
                                        <p:cTn id="70" dur="1" fill="hold">
                                          <p:stCondLst>
                                            <p:cond delay="0"/>
                                          </p:stCondLst>
                                        </p:cTn>
                                        <p:tgtEl>
                                          <p:spTgt spid="83991">
                                            <p:txEl>
                                              <p:pRg st="9" end="9"/>
                                            </p:txEl>
                                          </p:spTgt>
                                        </p:tgtEl>
                                        <p:attrNameLst>
                                          <p:attrName>style.visibility</p:attrName>
                                        </p:attrNameLst>
                                      </p:cBhvr>
                                      <p:to>
                                        <p:strVal val="visible"/>
                                      </p:to>
                                    </p:set>
                                    <p:anim calcmode="lin" valueType="num">
                                      <p:cBhvr additive="base">
                                        <p:cTn id="71" dur="500" fill="hold"/>
                                        <p:tgtEl>
                                          <p:spTgt spid="83991">
                                            <p:txEl>
                                              <p:pRg st="9" end="9"/>
                                            </p:txEl>
                                          </p:spTgt>
                                        </p:tgtEl>
                                        <p:attrNameLst>
                                          <p:attrName>ppt_x</p:attrName>
                                        </p:attrNameLst>
                                      </p:cBhvr>
                                      <p:tavLst>
                                        <p:tav tm="0">
                                          <p:val>
                                            <p:strVal val="1+#ppt_w/2"/>
                                          </p:val>
                                        </p:tav>
                                        <p:tav tm="100000">
                                          <p:val>
                                            <p:strVal val="#ppt_x"/>
                                          </p:val>
                                        </p:tav>
                                      </p:tavLst>
                                    </p:anim>
                                    <p:anim calcmode="lin" valueType="num">
                                      <p:cBhvr additive="base">
                                        <p:cTn id="72" dur="500" fill="hold"/>
                                        <p:tgtEl>
                                          <p:spTgt spid="83991">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8" grpId="0" autoUpdateAnimBg="0"/>
      <p:bldP spid="83970" grpId="0" animBg="1" autoUpdateAnimBg="0"/>
      <p:bldP spid="83973" grpId="0" animBg="1" autoUpdateAnimBg="0"/>
      <p:bldP spid="83991"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86"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87"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88"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89"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90"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91"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endParaRPr lang="en-US" sz="2000" b="1">
              <a:latin typeface="Arial" charset="0"/>
              <a:cs typeface="Arial" charset="0"/>
            </a:endParaRPr>
          </a:p>
        </p:txBody>
      </p:sp>
      <p:sp>
        <p:nvSpPr>
          <p:cNvPr id="374792" name="Text Box 9"/>
          <p:cNvSpPr txBox="1">
            <a:spLocks noChangeArrowheads="1"/>
          </p:cNvSpPr>
          <p:nvPr/>
        </p:nvSpPr>
        <p:spPr bwMode="auto">
          <a:xfrm>
            <a:off x="8382000" y="76200"/>
            <a:ext cx="56991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spcBef>
                <a:spcPct val="0"/>
              </a:spcBef>
            </a:pPr>
            <a:r>
              <a:rPr lang="en-US" sz="1800" b="1">
                <a:solidFill>
                  <a:srgbClr val="FFFFFF"/>
                </a:solidFill>
                <a:latin typeface="Arial" charset="0"/>
                <a:cs typeface="Arial" charset="0"/>
              </a:rPr>
              <a:t>342</a:t>
            </a:r>
          </a:p>
        </p:txBody>
      </p:sp>
      <p:sp>
        <p:nvSpPr>
          <p:cNvPr id="210954" name="Rectangle 10"/>
          <p:cNvSpPr>
            <a:spLocks noChangeArrowheads="1"/>
          </p:cNvSpPr>
          <p:nvPr/>
        </p:nvSpPr>
        <p:spPr bwMode="auto">
          <a:xfrm>
            <a:off x="4038600" y="16002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2400" b="1">
                <a:solidFill>
                  <a:srgbClr val="FFFFFF"/>
                </a:solidFill>
                <a:latin typeface="Arial" charset="0"/>
                <a:cs typeface="Arial" charset="0"/>
              </a:rPr>
              <a:t>931</a:t>
            </a:r>
          </a:p>
        </p:txBody>
      </p:sp>
      <p:sp>
        <p:nvSpPr>
          <p:cNvPr id="210955" name="Rectangle 11"/>
          <p:cNvSpPr>
            <a:spLocks noChangeArrowheads="1"/>
          </p:cNvSpPr>
          <p:nvPr/>
        </p:nvSpPr>
        <p:spPr bwMode="auto">
          <a:xfrm>
            <a:off x="3581400" y="30480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2400" b="1">
                <a:solidFill>
                  <a:srgbClr val="FFFFFF"/>
                </a:solidFill>
                <a:latin typeface="Arial" charset="0"/>
                <a:cs typeface="Arial" charset="0"/>
              </a:rPr>
              <a:t>722</a:t>
            </a:r>
          </a:p>
        </p:txBody>
      </p:sp>
      <p:sp>
        <p:nvSpPr>
          <p:cNvPr id="210956" name="Rectangle 12"/>
          <p:cNvSpPr>
            <a:spLocks noChangeArrowheads="1"/>
          </p:cNvSpPr>
          <p:nvPr/>
        </p:nvSpPr>
        <p:spPr bwMode="auto">
          <a:xfrm>
            <a:off x="1524000" y="6248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2400" b="1">
                <a:solidFill>
                  <a:srgbClr val="FFFFFF"/>
                </a:solidFill>
                <a:latin typeface="Arial" charset="0"/>
                <a:cs typeface="Arial" charset="0"/>
              </a:rPr>
              <a:t>586</a:t>
            </a:r>
          </a:p>
        </p:txBody>
      </p:sp>
      <p:sp>
        <p:nvSpPr>
          <p:cNvPr id="210957" name="Rectangle 13"/>
          <p:cNvSpPr>
            <a:spLocks noChangeArrowheads="1"/>
          </p:cNvSpPr>
          <p:nvPr/>
        </p:nvSpPr>
        <p:spPr bwMode="auto">
          <a:xfrm>
            <a:off x="4114800" y="1143000"/>
            <a:ext cx="1752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pPr>
            <a:r>
              <a:rPr lang="en-US" sz="2400" b="1">
                <a:solidFill>
                  <a:srgbClr val="FFFFFF"/>
                </a:solidFill>
                <a:latin typeface="Arial" charset="0"/>
                <a:cs typeface="Arial" charset="0"/>
              </a:rPr>
              <a:t>Jeroboam</a:t>
            </a:r>
          </a:p>
        </p:txBody>
      </p:sp>
      <p:sp>
        <p:nvSpPr>
          <p:cNvPr id="210960" name="Rectangle 16"/>
          <p:cNvSpPr>
            <a:spLocks noChangeArrowheads="1"/>
          </p:cNvSpPr>
          <p:nvPr/>
        </p:nvSpPr>
        <p:spPr bwMode="auto">
          <a:xfrm>
            <a:off x="2209800" y="31242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2400" b="1">
                <a:solidFill>
                  <a:srgbClr val="FFFFFF"/>
                </a:solidFill>
                <a:latin typeface="Arial" charset="0"/>
                <a:cs typeface="Arial" charset="0"/>
              </a:rPr>
              <a:t>Hoshea</a:t>
            </a:r>
          </a:p>
        </p:txBody>
      </p:sp>
      <p:sp>
        <p:nvSpPr>
          <p:cNvPr id="210967" name="Rectangle 23"/>
          <p:cNvSpPr>
            <a:spLocks noChangeArrowheads="1"/>
          </p:cNvSpPr>
          <p:nvPr/>
        </p:nvSpPr>
        <p:spPr bwMode="auto">
          <a:xfrm>
            <a:off x="6400800" y="4495800"/>
            <a:ext cx="2057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2400" b="1">
                <a:solidFill>
                  <a:srgbClr val="FFFFFF"/>
                </a:solidFill>
                <a:latin typeface="Arial" charset="0"/>
                <a:cs typeface="Arial" charset="0"/>
              </a:rPr>
              <a:t>Josiah</a:t>
            </a:r>
          </a:p>
        </p:txBody>
      </p:sp>
      <p:sp>
        <p:nvSpPr>
          <p:cNvPr id="210973" name="Rectangle 29"/>
          <p:cNvSpPr>
            <a:spLocks noChangeArrowheads="1"/>
          </p:cNvSpPr>
          <p:nvPr/>
        </p:nvSpPr>
        <p:spPr bwMode="auto">
          <a:xfrm>
            <a:off x="152400" y="63246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2400" b="1">
                <a:solidFill>
                  <a:srgbClr val="FFFFFF"/>
                </a:solidFill>
                <a:latin typeface="Arial" charset="0"/>
                <a:cs typeface="Arial" charset="0"/>
              </a:rPr>
              <a:t>Zedekiah</a:t>
            </a:r>
          </a:p>
        </p:txBody>
      </p:sp>
      <p:sp>
        <p:nvSpPr>
          <p:cNvPr id="374800" name="Rectangle 30"/>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3600" b="1">
                <a:solidFill>
                  <a:srgbClr val="000000"/>
                </a:solidFill>
                <a:latin typeface="Arial" charset="0"/>
                <a:ea typeface="ＭＳ Ｐゴシック" charset="0"/>
                <a:cs typeface="Arial" charset="0"/>
              </a:rPr>
              <a:t>Placing the Prophets</a:t>
            </a:r>
            <a:endParaRPr kumimoji="1" lang="en-US" sz="3600" b="1">
              <a:latin typeface="Arial" charset="0"/>
              <a:ea typeface="ＭＳ Ｐゴシック" charset="0"/>
              <a:cs typeface="Arial" charset="0"/>
            </a:endParaRPr>
          </a:p>
        </p:txBody>
      </p:sp>
      <p:sp>
        <p:nvSpPr>
          <p:cNvPr id="374801" name="Rectangle 31"/>
          <p:cNvSpPr>
            <a:spLocks noChangeArrowheads="1"/>
          </p:cNvSpPr>
          <p:nvPr/>
        </p:nvSpPr>
        <p:spPr bwMode="auto">
          <a:xfrm>
            <a:off x="0" y="762000"/>
            <a:ext cx="2057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kumimoji="1" lang="en-US" sz="2400" b="1">
                <a:latin typeface="Arial" charset="0"/>
                <a:cs typeface="Arial" charset="0"/>
              </a:rPr>
              <a:t>Key Dates</a:t>
            </a:r>
          </a:p>
        </p:txBody>
      </p:sp>
      <p:sp>
        <p:nvSpPr>
          <p:cNvPr id="374802" name="WordArt 32"/>
          <p:cNvSpPr>
            <a:spLocks noChangeArrowheads="1" noChangeShapeType="1" noTextEdit="1"/>
          </p:cNvSpPr>
          <p:nvPr/>
        </p:nvSpPr>
        <p:spPr bwMode="auto">
          <a:xfrm>
            <a:off x="2286000" y="1603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b="1" kern="10">
                <a:ln w="9525">
                  <a:round/>
                  <a:headEnd/>
                  <a:tailEnd/>
                </a:ln>
                <a:gradFill rotWithShape="1">
                  <a:gsLst>
                    <a:gs pos="0">
                      <a:srgbClr val="FFFFCC"/>
                    </a:gs>
                    <a:gs pos="100000">
                      <a:srgbClr val="FF9999"/>
                    </a:gs>
                  </a:gsLst>
                  <a:lin ang="5400000" scaled="1"/>
                </a:gradFill>
                <a:latin typeface="Arial"/>
                <a:ea typeface="Arial"/>
                <a:cs typeface="Arial"/>
              </a:rPr>
              <a:t>Placing Key People &amp; Dates</a:t>
            </a:r>
          </a:p>
        </p:txBody>
      </p:sp>
      <p:sp>
        <p:nvSpPr>
          <p:cNvPr id="33" name="Rectangle 13"/>
          <p:cNvSpPr>
            <a:spLocks noChangeArrowheads="1"/>
          </p:cNvSpPr>
          <p:nvPr/>
        </p:nvSpPr>
        <p:spPr bwMode="auto">
          <a:xfrm>
            <a:off x="4114800" y="2209800"/>
            <a:ext cx="2133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buClr>
                <a:schemeClr val="accent2"/>
              </a:buClr>
              <a:buSzPct val="110000"/>
            </a:pPr>
            <a:r>
              <a:rPr lang="en-US" sz="2400" b="1">
                <a:solidFill>
                  <a:srgbClr val="FFFFFF"/>
                </a:solidFill>
                <a:latin typeface="Arial" charset="0"/>
                <a:cs typeface="Arial" charset="0"/>
              </a:rPr>
              <a:t>Rehoboam</a:t>
            </a:r>
          </a:p>
        </p:txBody>
      </p:sp>
      <p:sp>
        <p:nvSpPr>
          <p:cNvPr id="34" name="Rectangle 13"/>
          <p:cNvSpPr>
            <a:spLocks noChangeArrowheads="1"/>
          </p:cNvSpPr>
          <p:nvPr/>
        </p:nvSpPr>
        <p:spPr bwMode="auto">
          <a:xfrm>
            <a:off x="0" y="1638300"/>
            <a:ext cx="1143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2400" b="1">
                <a:solidFill>
                  <a:srgbClr val="FFFFFF"/>
                </a:solidFill>
                <a:latin typeface="Arial" charset="0"/>
                <a:cs typeface="Arial" charset="0"/>
              </a:rPr>
              <a:t>Saul</a:t>
            </a:r>
          </a:p>
        </p:txBody>
      </p:sp>
      <p:sp>
        <p:nvSpPr>
          <p:cNvPr id="35" name="Rectangle 13"/>
          <p:cNvSpPr>
            <a:spLocks noChangeArrowheads="1"/>
          </p:cNvSpPr>
          <p:nvPr/>
        </p:nvSpPr>
        <p:spPr bwMode="auto">
          <a:xfrm>
            <a:off x="1143000" y="1638300"/>
            <a:ext cx="11430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2400" b="1">
                <a:solidFill>
                  <a:srgbClr val="FFFFFF"/>
                </a:solidFill>
                <a:latin typeface="Arial" charset="0"/>
                <a:cs typeface="Arial" charset="0"/>
              </a:rPr>
              <a:t>David</a:t>
            </a:r>
          </a:p>
        </p:txBody>
      </p:sp>
      <p:sp>
        <p:nvSpPr>
          <p:cNvPr id="36" name="Rectangle 13"/>
          <p:cNvSpPr>
            <a:spLocks noChangeArrowheads="1"/>
          </p:cNvSpPr>
          <p:nvPr/>
        </p:nvSpPr>
        <p:spPr bwMode="auto">
          <a:xfrm>
            <a:off x="2286000" y="1638300"/>
            <a:ext cx="1752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buClr>
                <a:schemeClr val="accent2"/>
              </a:buClr>
              <a:buSzPct val="110000"/>
            </a:pPr>
            <a:r>
              <a:rPr lang="en-US" sz="2400" b="1">
                <a:solidFill>
                  <a:srgbClr val="FFFFFF"/>
                </a:solidFill>
                <a:latin typeface="Arial" charset="0"/>
                <a:cs typeface="Arial" charset="0"/>
              </a:rPr>
              <a:t>Solomon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0954"/>
                                        </p:tgtEl>
                                        <p:attrNameLst>
                                          <p:attrName>style.visibility</p:attrName>
                                        </p:attrNameLst>
                                      </p:cBhvr>
                                      <p:to>
                                        <p:strVal val="visible"/>
                                      </p:to>
                                    </p:set>
                                    <p:anim calcmode="lin" valueType="num">
                                      <p:cBhvr additive="base">
                                        <p:cTn id="7" dur="500" fill="hold"/>
                                        <p:tgtEl>
                                          <p:spTgt spid="210954"/>
                                        </p:tgtEl>
                                        <p:attrNameLst>
                                          <p:attrName>ppt_x</p:attrName>
                                        </p:attrNameLst>
                                      </p:cBhvr>
                                      <p:tavLst>
                                        <p:tav tm="0">
                                          <p:val>
                                            <p:strVal val="0-#ppt_w/2"/>
                                          </p:val>
                                        </p:tav>
                                        <p:tav tm="100000">
                                          <p:val>
                                            <p:strVal val="#ppt_x"/>
                                          </p:val>
                                        </p:tav>
                                      </p:tavLst>
                                    </p:anim>
                                    <p:anim calcmode="lin" valueType="num">
                                      <p:cBhvr additive="base">
                                        <p:cTn id="8" dur="500" fill="hold"/>
                                        <p:tgtEl>
                                          <p:spTgt spid="21095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10955"/>
                                        </p:tgtEl>
                                        <p:attrNameLst>
                                          <p:attrName>style.visibility</p:attrName>
                                        </p:attrNameLst>
                                      </p:cBhvr>
                                      <p:to>
                                        <p:strVal val="visible"/>
                                      </p:to>
                                    </p:set>
                                    <p:anim calcmode="lin" valueType="num">
                                      <p:cBhvr additive="base">
                                        <p:cTn id="13" dur="500" fill="hold"/>
                                        <p:tgtEl>
                                          <p:spTgt spid="210955"/>
                                        </p:tgtEl>
                                        <p:attrNameLst>
                                          <p:attrName>ppt_x</p:attrName>
                                        </p:attrNameLst>
                                      </p:cBhvr>
                                      <p:tavLst>
                                        <p:tav tm="0">
                                          <p:val>
                                            <p:strVal val="0-#ppt_w/2"/>
                                          </p:val>
                                        </p:tav>
                                        <p:tav tm="100000">
                                          <p:val>
                                            <p:strVal val="#ppt_x"/>
                                          </p:val>
                                        </p:tav>
                                      </p:tavLst>
                                    </p:anim>
                                    <p:anim calcmode="lin" valueType="num">
                                      <p:cBhvr additive="base">
                                        <p:cTn id="14" dur="500" fill="hold"/>
                                        <p:tgtEl>
                                          <p:spTgt spid="210955"/>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10956"/>
                                        </p:tgtEl>
                                        <p:attrNameLst>
                                          <p:attrName>style.visibility</p:attrName>
                                        </p:attrNameLst>
                                      </p:cBhvr>
                                      <p:to>
                                        <p:strVal val="visible"/>
                                      </p:to>
                                    </p:set>
                                    <p:anim calcmode="lin" valueType="num">
                                      <p:cBhvr additive="base">
                                        <p:cTn id="19" dur="500" fill="hold"/>
                                        <p:tgtEl>
                                          <p:spTgt spid="210956"/>
                                        </p:tgtEl>
                                        <p:attrNameLst>
                                          <p:attrName>ppt_x</p:attrName>
                                        </p:attrNameLst>
                                      </p:cBhvr>
                                      <p:tavLst>
                                        <p:tav tm="0">
                                          <p:val>
                                            <p:strVal val="0-#ppt_w/2"/>
                                          </p:val>
                                        </p:tav>
                                        <p:tav tm="100000">
                                          <p:val>
                                            <p:strVal val="#ppt_x"/>
                                          </p:val>
                                        </p:tav>
                                      </p:tavLst>
                                    </p:anim>
                                    <p:anim calcmode="lin" valueType="num">
                                      <p:cBhvr additive="base">
                                        <p:cTn id="20" dur="500" fill="hold"/>
                                        <p:tgtEl>
                                          <p:spTgt spid="21095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0-#ppt_w/2"/>
                                          </p:val>
                                        </p:tav>
                                        <p:tav tm="100000">
                                          <p:val>
                                            <p:strVal val="#ppt_x"/>
                                          </p:val>
                                        </p:tav>
                                      </p:tavLst>
                                    </p:anim>
                                    <p:anim calcmode="lin" valueType="num">
                                      <p:cBhvr additive="base">
                                        <p:cTn id="3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 calcmode="lin" valueType="num">
                                      <p:cBhvr additive="base">
                                        <p:cTn id="37" dur="500" fill="hold"/>
                                        <p:tgtEl>
                                          <p:spTgt spid="36"/>
                                        </p:tgtEl>
                                        <p:attrNameLst>
                                          <p:attrName>ppt_x</p:attrName>
                                        </p:attrNameLst>
                                      </p:cBhvr>
                                      <p:tavLst>
                                        <p:tav tm="0">
                                          <p:val>
                                            <p:strVal val="0-#ppt_w/2"/>
                                          </p:val>
                                        </p:tav>
                                        <p:tav tm="100000">
                                          <p:val>
                                            <p:strVal val="#ppt_x"/>
                                          </p:val>
                                        </p:tav>
                                      </p:tavLst>
                                    </p:anim>
                                    <p:anim calcmode="lin" valueType="num">
                                      <p:cBhvr additive="base">
                                        <p:cTn id="3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additive="base">
                                        <p:cTn id="43" dur="500" fill="hold"/>
                                        <p:tgtEl>
                                          <p:spTgt spid="33"/>
                                        </p:tgtEl>
                                        <p:attrNameLst>
                                          <p:attrName>ppt_x</p:attrName>
                                        </p:attrNameLst>
                                      </p:cBhvr>
                                      <p:tavLst>
                                        <p:tav tm="0">
                                          <p:val>
                                            <p:strVal val="0-#ppt_w/2"/>
                                          </p:val>
                                        </p:tav>
                                        <p:tav tm="100000">
                                          <p:val>
                                            <p:strVal val="#ppt_x"/>
                                          </p:val>
                                        </p:tav>
                                      </p:tavLst>
                                    </p:anim>
                                    <p:anim calcmode="lin" valueType="num">
                                      <p:cBhvr additive="base">
                                        <p:cTn id="44"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10957"/>
                                        </p:tgtEl>
                                        <p:attrNameLst>
                                          <p:attrName>style.visibility</p:attrName>
                                        </p:attrNameLst>
                                      </p:cBhvr>
                                      <p:to>
                                        <p:strVal val="visible"/>
                                      </p:to>
                                    </p:set>
                                    <p:anim calcmode="lin" valueType="num">
                                      <p:cBhvr additive="base">
                                        <p:cTn id="49" dur="500" fill="hold"/>
                                        <p:tgtEl>
                                          <p:spTgt spid="210957"/>
                                        </p:tgtEl>
                                        <p:attrNameLst>
                                          <p:attrName>ppt_x</p:attrName>
                                        </p:attrNameLst>
                                      </p:cBhvr>
                                      <p:tavLst>
                                        <p:tav tm="0">
                                          <p:val>
                                            <p:strVal val="0-#ppt_w/2"/>
                                          </p:val>
                                        </p:tav>
                                        <p:tav tm="100000">
                                          <p:val>
                                            <p:strVal val="#ppt_x"/>
                                          </p:val>
                                        </p:tav>
                                      </p:tavLst>
                                    </p:anim>
                                    <p:anim calcmode="lin" valueType="num">
                                      <p:cBhvr additive="base">
                                        <p:cTn id="50" dur="500" fill="hold"/>
                                        <p:tgtEl>
                                          <p:spTgt spid="210957"/>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10960"/>
                                        </p:tgtEl>
                                        <p:attrNameLst>
                                          <p:attrName>style.visibility</p:attrName>
                                        </p:attrNameLst>
                                      </p:cBhvr>
                                      <p:to>
                                        <p:strVal val="visible"/>
                                      </p:to>
                                    </p:set>
                                    <p:anim calcmode="lin" valueType="num">
                                      <p:cBhvr additive="base">
                                        <p:cTn id="55" dur="500" fill="hold"/>
                                        <p:tgtEl>
                                          <p:spTgt spid="210960"/>
                                        </p:tgtEl>
                                        <p:attrNameLst>
                                          <p:attrName>ppt_x</p:attrName>
                                        </p:attrNameLst>
                                      </p:cBhvr>
                                      <p:tavLst>
                                        <p:tav tm="0">
                                          <p:val>
                                            <p:strVal val="0-#ppt_w/2"/>
                                          </p:val>
                                        </p:tav>
                                        <p:tav tm="100000">
                                          <p:val>
                                            <p:strVal val="#ppt_x"/>
                                          </p:val>
                                        </p:tav>
                                      </p:tavLst>
                                    </p:anim>
                                    <p:anim calcmode="lin" valueType="num">
                                      <p:cBhvr additive="base">
                                        <p:cTn id="56" dur="500" fill="hold"/>
                                        <p:tgtEl>
                                          <p:spTgt spid="210960"/>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10967"/>
                                        </p:tgtEl>
                                        <p:attrNameLst>
                                          <p:attrName>style.visibility</p:attrName>
                                        </p:attrNameLst>
                                      </p:cBhvr>
                                      <p:to>
                                        <p:strVal val="visible"/>
                                      </p:to>
                                    </p:set>
                                    <p:anim calcmode="lin" valueType="num">
                                      <p:cBhvr additive="base">
                                        <p:cTn id="61" dur="500" fill="hold"/>
                                        <p:tgtEl>
                                          <p:spTgt spid="210967"/>
                                        </p:tgtEl>
                                        <p:attrNameLst>
                                          <p:attrName>ppt_x</p:attrName>
                                        </p:attrNameLst>
                                      </p:cBhvr>
                                      <p:tavLst>
                                        <p:tav tm="0">
                                          <p:val>
                                            <p:strVal val="0-#ppt_w/2"/>
                                          </p:val>
                                        </p:tav>
                                        <p:tav tm="100000">
                                          <p:val>
                                            <p:strVal val="#ppt_x"/>
                                          </p:val>
                                        </p:tav>
                                      </p:tavLst>
                                    </p:anim>
                                    <p:anim calcmode="lin" valueType="num">
                                      <p:cBhvr additive="base">
                                        <p:cTn id="62" dur="500" fill="hold"/>
                                        <p:tgtEl>
                                          <p:spTgt spid="21096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10973"/>
                                        </p:tgtEl>
                                        <p:attrNameLst>
                                          <p:attrName>style.visibility</p:attrName>
                                        </p:attrNameLst>
                                      </p:cBhvr>
                                      <p:to>
                                        <p:strVal val="visible"/>
                                      </p:to>
                                    </p:set>
                                    <p:anim calcmode="lin" valueType="num">
                                      <p:cBhvr additive="base">
                                        <p:cTn id="67" dur="500" fill="hold"/>
                                        <p:tgtEl>
                                          <p:spTgt spid="210973"/>
                                        </p:tgtEl>
                                        <p:attrNameLst>
                                          <p:attrName>ppt_x</p:attrName>
                                        </p:attrNameLst>
                                      </p:cBhvr>
                                      <p:tavLst>
                                        <p:tav tm="0">
                                          <p:val>
                                            <p:strVal val="0-#ppt_w/2"/>
                                          </p:val>
                                        </p:tav>
                                        <p:tav tm="100000">
                                          <p:val>
                                            <p:strVal val="#ppt_x"/>
                                          </p:val>
                                        </p:tav>
                                      </p:tavLst>
                                    </p:anim>
                                    <p:anim calcmode="lin" valueType="num">
                                      <p:cBhvr additive="base">
                                        <p:cTn id="68" dur="500" fill="hold"/>
                                        <p:tgtEl>
                                          <p:spTgt spid="2109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4" grpId="0" autoUpdateAnimBg="0"/>
      <p:bldP spid="210955" grpId="0" autoUpdateAnimBg="0"/>
      <p:bldP spid="210956" grpId="0" autoUpdateAnimBg="0"/>
      <p:bldP spid="210957" grpId="0" autoUpdateAnimBg="0"/>
      <p:bldP spid="210960" grpId="0" autoUpdateAnimBg="0"/>
      <p:bldP spid="210967" grpId="0" autoUpdateAnimBg="0"/>
      <p:bldP spid="210973" grpId="0" autoUpdateAnimBg="0"/>
      <p:bldP spid="33" grpId="0" autoUpdateAnimBg="0"/>
      <p:bldP spid="34" grpId="0" autoUpdateAnimBg="0"/>
      <p:bldP spid="35" grpId="0" autoUpdateAnimBg="0"/>
      <p:bldP spid="36"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CANAAN"/>
          <p:cNvPicPr>
            <a:picLocks noChangeAspect="1" noChangeArrowheads="1"/>
          </p:cNvPicPr>
          <p:nvPr/>
        </p:nvPicPr>
        <p:blipFill>
          <a:blip r:embed="rId3">
            <a:lum bright="-52000"/>
            <a:extLst>
              <a:ext uri="{28A0092B-C50C-407E-A947-70E740481C1C}">
                <a14:useLocalDpi xmlns:a14="http://schemas.microsoft.com/office/drawing/2010/main"/>
              </a:ext>
            </a:extLst>
          </a:blip>
          <a:srcRect/>
          <a:stretch>
            <a:fillRect/>
          </a:stretch>
        </p:blipFill>
        <p:spPr bwMode="auto">
          <a:xfrm>
            <a:off x="4321175" y="0"/>
            <a:ext cx="4822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2194" name="WordArt 3"/>
          <p:cNvSpPr>
            <a:spLocks noChangeArrowheads="1" noChangeShapeType="1" noTextEdit="1"/>
          </p:cNvSpPr>
          <p:nvPr/>
        </p:nvSpPr>
        <p:spPr bwMode="auto">
          <a:xfrm>
            <a:off x="457200" y="574675"/>
            <a:ext cx="5181600" cy="990600"/>
          </a:xfrm>
          <a:prstGeom prst="rect">
            <a:avLst/>
          </a:prstGeom>
        </p:spPr>
        <p:txBody>
          <a:bodyPr wrap="none" fromWordArt="1">
            <a:prstTxWarp prst="textPlain">
              <a:avLst>
                <a:gd name="adj" fmla="val 50000"/>
              </a:avLst>
            </a:prstTxWarp>
          </a:bodyPr>
          <a:lstStyle/>
          <a:p>
            <a:pPr algn="ctr"/>
            <a:r>
              <a:rPr lang="en-US" sz="3600" b="1" kern="10">
                <a:ln w="9525">
                  <a:solidFill>
                    <a:schemeClr val="bg1"/>
                  </a:solidFill>
                  <a:round/>
                  <a:headEnd/>
                  <a:tailEnd/>
                </a:ln>
                <a:solidFill>
                  <a:srgbClr val="FFFFFF"/>
                </a:solidFill>
                <a:effectLst>
                  <a:outerShdw blurRad="63500" dist="563972" dir="14049741" sx="125000" sy="125000" algn="tl" rotWithShape="0">
                    <a:schemeClr val="tx2">
                      <a:alpha val="50000"/>
                    </a:schemeClr>
                  </a:outerShdw>
                </a:effectLst>
                <a:latin typeface="KidTYPEPaint"/>
                <a:ea typeface="KidTYPEPaint"/>
                <a:cs typeface="KidTYPEPaint"/>
              </a:rPr>
              <a:t>Importing Paganism...</a:t>
            </a:r>
          </a:p>
        </p:txBody>
      </p:sp>
      <p:sp>
        <p:nvSpPr>
          <p:cNvPr id="227332" name="Text Box 4"/>
          <p:cNvSpPr txBox="1">
            <a:spLocks noChangeArrowheads="1"/>
          </p:cNvSpPr>
          <p:nvPr/>
        </p:nvSpPr>
        <p:spPr bwMode="auto">
          <a:xfrm>
            <a:off x="228600" y="2209800"/>
            <a:ext cx="4103650" cy="2062103"/>
          </a:xfrm>
          <a:prstGeom prst="rect">
            <a:avLst/>
          </a:prstGeom>
          <a:noFill/>
          <a:ln w="9525">
            <a:noFill/>
            <a:miter lim="800000"/>
            <a:headEnd/>
            <a:tailEnd/>
          </a:ln>
          <a:effectLst/>
        </p:spPr>
        <p:txBody>
          <a:bodyPr wrap="square">
            <a:spAutoFit/>
          </a:bodyPr>
          <a:lstStyle/>
          <a:p>
            <a:pPr>
              <a:spcBef>
                <a:spcPct val="0"/>
              </a:spcBef>
              <a:defRPr/>
            </a:pPr>
            <a:r>
              <a:rPr lang="en-US" sz="3200" b="1" dirty="0">
                <a:solidFill>
                  <a:srgbClr val="FFFFFF"/>
                </a:solidFill>
                <a:effectLst>
                  <a:outerShdw blurRad="53975" dist="63500" dir="2700000" algn="tl" rotWithShape="0">
                    <a:srgbClr val="000000">
                      <a:alpha val="77000"/>
                    </a:srgbClr>
                  </a:outerShdw>
                </a:effectLst>
                <a:latin typeface="Tempus Sans ITC" pitchFamily="82" charset="0"/>
                <a:ea typeface="+mn-ea"/>
                <a:cs typeface="+mn-cs"/>
              </a:rPr>
              <a:t>Jeroboam set up calf idols at Bethel and Dan (1 Kings 12:25-33)</a:t>
            </a:r>
          </a:p>
        </p:txBody>
      </p:sp>
      <p:sp>
        <p:nvSpPr>
          <p:cNvPr id="227333" name="Rectangle 5"/>
          <p:cNvSpPr>
            <a:spLocks noGrp="1" noChangeArrowheads="1"/>
          </p:cNvSpPr>
          <p:nvPr>
            <p:ph type="title" idx="4294967295"/>
          </p:nvPr>
        </p:nvSpPr>
        <p:spPr>
          <a:xfrm>
            <a:off x="228600" y="4572000"/>
            <a:ext cx="4127376" cy="1828800"/>
          </a:xfrm>
          <a:effectLst/>
        </p:spPr>
        <p:txBody>
          <a:bodyPr/>
          <a:lstStyle/>
          <a:p>
            <a:pPr algn="l" eaLnBrk="1" hangingPunct="1">
              <a:defRPr/>
            </a:pPr>
            <a:r>
              <a:rPr lang="en-US" sz="3200" dirty="0">
                <a:solidFill>
                  <a:srgbClr val="FFFFFF"/>
                </a:solidFill>
                <a:effectLst>
                  <a:outerShdw blurRad="53975" dist="63500" dir="2700000" algn="tl" rotWithShape="0">
                    <a:srgbClr val="000000">
                      <a:alpha val="77000"/>
                    </a:srgbClr>
                  </a:outerShdw>
                </a:effectLst>
                <a:latin typeface="Tempus Sans ITC" charset="0"/>
                <a:ea typeface="ＭＳ Ｐゴシック" charset="0"/>
                <a:cs typeface="ＭＳ Ｐゴシック" charset="0"/>
              </a:rPr>
              <a:t>Ahab &amp; Jezebel import Baal worship to Israel (1 Kings 16:29-34)</a:t>
            </a:r>
            <a:endParaRPr lang="en-US" sz="4000" dirty="0">
              <a:solidFill>
                <a:srgbClr val="FFFFFF"/>
              </a:solidFill>
              <a:effectLst>
                <a:outerShdw blurRad="53975" dist="63500" dir="2700000" algn="tl" rotWithShape="0">
                  <a:srgbClr val="000000">
                    <a:alpha val="77000"/>
                  </a:srgbClr>
                </a:outerShdw>
              </a:effectLst>
              <a:latin typeface="Arial" charset="0"/>
              <a:ea typeface="ＭＳ Ｐゴシック" charset="0"/>
              <a:cs typeface="ＭＳ Ｐゴシック" charset="0"/>
            </a:endParaRPr>
          </a:p>
        </p:txBody>
      </p:sp>
      <p:sp>
        <p:nvSpPr>
          <p:cNvPr id="227334" name="Text Box 6"/>
          <p:cNvSpPr txBox="1">
            <a:spLocks noChangeArrowheads="1"/>
          </p:cNvSpPr>
          <p:nvPr/>
        </p:nvSpPr>
        <p:spPr bwMode="auto">
          <a:xfrm>
            <a:off x="4876800" y="5181600"/>
            <a:ext cx="2743200" cy="663575"/>
          </a:xfrm>
          <a:prstGeom prst="rect">
            <a:avLst/>
          </a:prstGeom>
          <a:noFill/>
          <a:ln w="9525">
            <a:noFill/>
            <a:miter lim="800000"/>
            <a:headEnd/>
            <a:tailEnd/>
          </a:ln>
          <a:effectLst/>
        </p:spPr>
        <p:txBody>
          <a:bodyPr>
            <a:spAutoFit/>
          </a:bodyPr>
          <a:lstStyle/>
          <a:p>
            <a:pPr algn="ctr">
              <a:spcBef>
                <a:spcPct val="0"/>
              </a:spcBef>
              <a:defRPr/>
            </a:pPr>
            <a:r>
              <a:rPr lang="en-US" sz="3600" b="1" dirty="0">
                <a:solidFill>
                  <a:srgbClr val="FFFFFF"/>
                </a:solidFill>
                <a:effectLst>
                  <a:outerShdw blurRad="53975" dist="63500" dir="2700000" algn="tl" rotWithShape="0">
                    <a:srgbClr val="000000">
                      <a:alpha val="77000"/>
                    </a:srgbClr>
                  </a:outerShdw>
                </a:effectLst>
                <a:latin typeface="Tempus Sans ITC" pitchFamily="82" charset="0"/>
                <a:ea typeface="+mn-ea"/>
                <a:cs typeface="+mn-cs"/>
              </a:rPr>
              <a:t>Jerusalem</a:t>
            </a:r>
          </a:p>
        </p:txBody>
      </p:sp>
      <p:sp>
        <p:nvSpPr>
          <p:cNvPr id="227335" name="Text Box 7"/>
          <p:cNvSpPr txBox="1">
            <a:spLocks noChangeArrowheads="1"/>
          </p:cNvSpPr>
          <p:nvPr/>
        </p:nvSpPr>
        <p:spPr bwMode="auto">
          <a:xfrm>
            <a:off x="5715000" y="4114800"/>
            <a:ext cx="1828800" cy="663575"/>
          </a:xfrm>
          <a:prstGeom prst="rect">
            <a:avLst/>
          </a:prstGeom>
          <a:noFill/>
          <a:ln w="9525">
            <a:noFill/>
            <a:miter lim="800000"/>
            <a:headEnd/>
            <a:tailEnd/>
          </a:ln>
          <a:effectLst/>
        </p:spPr>
        <p:txBody>
          <a:bodyPr>
            <a:spAutoFit/>
          </a:bodyPr>
          <a:lstStyle/>
          <a:p>
            <a:pPr algn="ctr">
              <a:spcBef>
                <a:spcPct val="0"/>
              </a:spcBef>
              <a:defRPr/>
            </a:pPr>
            <a:r>
              <a:rPr lang="en-US" sz="3600" b="1">
                <a:solidFill>
                  <a:srgbClr val="FFFFFF"/>
                </a:solidFill>
                <a:effectLst>
                  <a:outerShdw blurRad="53975" dist="63500" dir="2700000" algn="tl" rotWithShape="0">
                    <a:srgbClr val="000000">
                      <a:alpha val="77000"/>
                    </a:srgbClr>
                  </a:outerShdw>
                </a:effectLst>
                <a:latin typeface="Tempus Sans ITC" pitchFamily="82" charset="0"/>
                <a:ea typeface="+mn-ea"/>
                <a:cs typeface="+mn-cs"/>
              </a:rPr>
              <a:t>Bethel</a:t>
            </a:r>
          </a:p>
        </p:txBody>
      </p:sp>
      <p:sp>
        <p:nvSpPr>
          <p:cNvPr id="227336" name="Text Box 8"/>
          <p:cNvSpPr txBox="1">
            <a:spLocks noChangeArrowheads="1"/>
          </p:cNvSpPr>
          <p:nvPr/>
        </p:nvSpPr>
        <p:spPr bwMode="auto">
          <a:xfrm>
            <a:off x="6858000" y="990600"/>
            <a:ext cx="1828800" cy="663575"/>
          </a:xfrm>
          <a:prstGeom prst="rect">
            <a:avLst/>
          </a:prstGeom>
          <a:noFill/>
          <a:ln w="9525">
            <a:noFill/>
            <a:miter lim="800000"/>
            <a:headEnd/>
            <a:tailEnd/>
          </a:ln>
          <a:effectLst/>
        </p:spPr>
        <p:txBody>
          <a:bodyPr>
            <a:spAutoFit/>
          </a:bodyPr>
          <a:lstStyle/>
          <a:p>
            <a:pPr algn="ctr">
              <a:spcBef>
                <a:spcPct val="0"/>
              </a:spcBef>
              <a:defRPr/>
            </a:pPr>
            <a:r>
              <a:rPr lang="en-US" sz="3600" b="1">
                <a:solidFill>
                  <a:srgbClr val="FFFFFF"/>
                </a:solidFill>
                <a:effectLst>
                  <a:outerShdw blurRad="53975" dist="63500" dir="2700000" algn="tl" rotWithShape="0">
                    <a:srgbClr val="000000">
                      <a:alpha val="77000"/>
                    </a:srgbClr>
                  </a:outerShdw>
                </a:effectLst>
                <a:latin typeface="Tempus Sans ITC" pitchFamily="82" charset="0"/>
                <a:ea typeface="+mn-ea"/>
                <a:cs typeface="+mn-cs"/>
              </a:rPr>
              <a:t>Dan</a:t>
            </a:r>
          </a:p>
        </p:txBody>
      </p:sp>
      <p:sp>
        <p:nvSpPr>
          <p:cNvPr id="227337" name="AutoShape 9"/>
          <p:cNvSpPr>
            <a:spLocks noChangeArrowheads="1"/>
          </p:cNvSpPr>
          <p:nvPr/>
        </p:nvSpPr>
        <p:spPr bwMode="auto">
          <a:xfrm rot="4884853">
            <a:off x="6454775" y="3467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p>
        </p:txBody>
      </p:sp>
      <p:sp>
        <p:nvSpPr>
          <p:cNvPr id="227338" name="AutoShape 10"/>
          <p:cNvSpPr>
            <a:spLocks noChangeArrowheads="1"/>
          </p:cNvSpPr>
          <p:nvPr/>
        </p:nvSpPr>
        <p:spPr bwMode="auto">
          <a:xfrm rot="-3268553">
            <a:off x="6819900" y="1562100"/>
            <a:ext cx="762000" cy="685800"/>
          </a:xfrm>
          <a:prstGeom prst="rightArrow">
            <a:avLst>
              <a:gd name="adj1" fmla="val 50000"/>
              <a:gd name="adj2" fmla="val 27778"/>
            </a:avLst>
          </a:prstGeom>
          <a:solidFill>
            <a:schemeClr val="accent1"/>
          </a:solidFill>
          <a:ln w="9525">
            <a:solidFill>
              <a:schemeClr val="tx1"/>
            </a:solidFill>
            <a:miter lim="800000"/>
            <a:headEnd/>
            <a:tailEnd/>
          </a:ln>
        </p:spPr>
        <p:txBody>
          <a:bodyPr wrap="none" anchor="ctr"/>
          <a:lstStyle/>
          <a:p>
            <a:endParaRPr lang="en-US"/>
          </a:p>
        </p:txBody>
      </p:sp>
      <p:sp>
        <p:nvSpPr>
          <p:cNvPr id="227339" name="AutoShape 11"/>
          <p:cNvSpPr>
            <a:spLocks noChangeArrowheads="1"/>
          </p:cNvSpPr>
          <p:nvPr/>
        </p:nvSpPr>
        <p:spPr bwMode="auto">
          <a:xfrm rot="-685626">
            <a:off x="5791200" y="1524000"/>
            <a:ext cx="914400" cy="1828800"/>
          </a:xfrm>
          <a:prstGeom prst="curvedRightArrow">
            <a:avLst>
              <a:gd name="adj1" fmla="val 40000"/>
              <a:gd name="adj2" fmla="val 80000"/>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227340" name="Text Box 12"/>
          <p:cNvSpPr txBox="1">
            <a:spLocks noChangeArrowheads="1"/>
          </p:cNvSpPr>
          <p:nvPr/>
        </p:nvSpPr>
        <p:spPr bwMode="auto">
          <a:xfrm>
            <a:off x="5334000" y="1219200"/>
            <a:ext cx="1828800" cy="663575"/>
          </a:xfrm>
          <a:prstGeom prst="rect">
            <a:avLst/>
          </a:prstGeom>
          <a:noFill/>
          <a:ln w="9525">
            <a:noFill/>
            <a:miter lim="800000"/>
            <a:headEnd/>
            <a:tailEnd/>
          </a:ln>
          <a:effectLst/>
        </p:spPr>
        <p:txBody>
          <a:bodyPr>
            <a:spAutoFit/>
          </a:bodyPr>
          <a:lstStyle/>
          <a:p>
            <a:pPr algn="ctr">
              <a:spcBef>
                <a:spcPct val="0"/>
              </a:spcBef>
              <a:defRPr/>
            </a:pPr>
            <a:r>
              <a:rPr lang="en-US" sz="3600" b="1" dirty="0">
                <a:solidFill>
                  <a:srgbClr val="FFFFFF"/>
                </a:solidFill>
                <a:effectLst>
                  <a:outerShdw blurRad="53975" dist="63500" dir="2700000" algn="tl" rotWithShape="0">
                    <a:srgbClr val="000000">
                      <a:alpha val="77000"/>
                    </a:srgbClr>
                  </a:outerShdw>
                </a:effectLst>
                <a:latin typeface="Tempus Sans ITC" pitchFamily="82" charset="0"/>
                <a:ea typeface="+mn-ea"/>
                <a:cs typeface="+mn-cs"/>
              </a:rPr>
              <a:t>Baal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73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227337"/>
                                        </p:tgtEl>
                                        <p:attrNameLst>
                                          <p:attrName>style.visibility</p:attrName>
                                        </p:attrNameLst>
                                      </p:cBhvr>
                                      <p:to>
                                        <p:strVal val="visible"/>
                                      </p:to>
                                    </p:set>
                                    <p:animEffect transition="in" filter="wipe(up)">
                                      <p:cBhvr>
                                        <p:cTn id="11" dur="500"/>
                                        <p:tgtEl>
                                          <p:spTgt spid="227337"/>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22733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27338"/>
                                        </p:tgtEl>
                                        <p:attrNameLst>
                                          <p:attrName>style.visibility</p:attrName>
                                        </p:attrNameLst>
                                      </p:cBhvr>
                                      <p:to>
                                        <p:strVal val="visible"/>
                                      </p:to>
                                    </p:set>
                                    <p:animEffect transition="in" filter="wipe(down)">
                                      <p:cBhvr>
                                        <p:cTn id="19" dur="500"/>
                                        <p:tgtEl>
                                          <p:spTgt spid="227338"/>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22733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27333">
                                            <p:txEl>
                                              <p:pRg st="0" end="0"/>
                                            </p:txEl>
                                          </p:spTgt>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499"/>
                                          </p:stCondLst>
                                        </p:cTn>
                                        <p:tgtEl>
                                          <p:spTgt spid="227340">
                                            <p:txEl>
                                              <p:pRg st="0" end="0"/>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7339"/>
                                        </p:tgtEl>
                                        <p:attrNameLst>
                                          <p:attrName>style.visibility</p:attrName>
                                        </p:attrNameLst>
                                      </p:cBhvr>
                                      <p:to>
                                        <p:strVal val="visible"/>
                                      </p:to>
                                    </p:set>
                                    <p:animEffect transition="in" filter="wipe(up)">
                                      <p:cBhvr>
                                        <p:cTn id="34" dur="500"/>
                                        <p:tgtEl>
                                          <p:spTgt spid="227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2" grpId="0" build="p" autoUpdateAnimBg="0"/>
      <p:bldP spid="227333" grpId="0" build="p" autoUpdateAnimBg="0"/>
      <p:bldP spid="227335" grpId="0" build="p" autoUpdateAnimBg="0"/>
      <p:bldP spid="227336" grpId="0" build="p" autoUpdateAnimBg="0"/>
      <p:bldP spid="227337" grpId="0" animBg="1"/>
      <p:bldP spid="227338" grpId="0" animBg="1"/>
      <p:bldP spid="227339" grpId="0" animBg="1"/>
      <p:bldP spid="227340" grpId="0" build="p"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p:cNvSpPr>
            <a:spLocks noGrp="1" noChangeArrowheads="1"/>
          </p:cNvSpPr>
          <p:nvPr>
            <p:ph type="title"/>
          </p:nvPr>
        </p:nvSpPr>
        <p:spPr>
          <a:xfrm>
            <a:off x="0" y="0"/>
            <a:ext cx="1828800" cy="381000"/>
          </a:xfrm>
        </p:spPr>
        <p:txBody>
          <a:bodyPr/>
          <a:lstStyle/>
          <a:p>
            <a:pPr eaLnBrk="1" hangingPunct="1"/>
            <a:r>
              <a:rPr lang="en-US" sz="2400">
                <a:latin typeface="Times New Roman" charset="0"/>
                <a:ea typeface="ＭＳ Ｐゴシック" charset="0"/>
                <a:cs typeface="ＭＳ Ｐゴシック" charset="0"/>
              </a:rPr>
              <a:t>Book Chart</a:t>
            </a:r>
          </a:p>
        </p:txBody>
      </p:sp>
      <p:graphicFrame>
        <p:nvGraphicFramePr>
          <p:cNvPr id="148483" name="Group 3"/>
          <p:cNvGraphicFramePr>
            <a:graphicFrameLocks noGrp="1"/>
          </p:cNvGraphicFramePr>
          <p:nvPr/>
        </p:nvGraphicFramePr>
        <p:xfrm>
          <a:off x="0" y="0"/>
          <a:ext cx="9144000" cy="6858002"/>
        </p:xfrm>
        <a:graphic>
          <a:graphicData uri="http://schemas.openxmlformats.org/drawingml/2006/table">
            <a:tbl>
              <a:tblPr/>
              <a:tblGrid>
                <a:gridCol w="1538288">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201737">
                  <a:extLst>
                    <a:ext uri="{9D8B030D-6E8A-4147-A177-3AD203B41FA5}">
                      <a16:colId xmlns:a16="http://schemas.microsoft.com/office/drawing/2014/main" val="20003"/>
                    </a:ext>
                  </a:extLst>
                </a:gridCol>
                <a:gridCol w="962025">
                  <a:extLst>
                    <a:ext uri="{9D8B030D-6E8A-4147-A177-3AD203B41FA5}">
                      <a16:colId xmlns:a16="http://schemas.microsoft.com/office/drawing/2014/main" val="20004"/>
                    </a:ext>
                  </a:extLst>
                </a:gridCol>
                <a:gridCol w="1330325">
                  <a:extLst>
                    <a:ext uri="{9D8B030D-6E8A-4147-A177-3AD203B41FA5}">
                      <a16:colId xmlns:a16="http://schemas.microsoft.com/office/drawing/2014/main" val="20005"/>
                    </a:ext>
                  </a:extLst>
                </a:gridCol>
                <a:gridCol w="1076325">
                  <a:extLst>
                    <a:ext uri="{9D8B030D-6E8A-4147-A177-3AD203B41FA5}">
                      <a16:colId xmlns:a16="http://schemas.microsoft.com/office/drawing/2014/main" val="20006"/>
                    </a:ext>
                  </a:extLst>
                </a:gridCol>
              </a:tblGrid>
              <a:tr h="690563">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rgbClr val="FFFFFF"/>
                          </a:solidFill>
                          <a:effectLst/>
                          <a:latin typeface="Arial" charset="0"/>
                          <a:ea typeface="ＭＳ Ｐゴシック" charset="0"/>
                          <a:cs typeface="Arial" charset="0"/>
                        </a:rPr>
                        <a:t>                 Division of the Kingdom</a:t>
                      </a:r>
                      <a:endParaRPr kumimoji="0" lang="en-US" sz="2800" b="0"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56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Late United Kingdom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rgbClr val="FFFFFF"/>
                          </a:solidFill>
                          <a:effectLst/>
                          <a:latin typeface="Arial" charset="0"/>
                          <a:ea typeface="ＭＳ Ｐゴシック" charset="0"/>
                          <a:cs typeface="Arial" charset="0"/>
                        </a:rPr>
                        <a:t>     </a:t>
                      </a:r>
                      <a:r>
                        <a:rPr kumimoji="0" lang="en-US" sz="2000" b="1" i="0" u="none" strike="noStrike" cap="none" normalizeH="0" baseline="0">
                          <a:ln>
                            <a:noFill/>
                          </a:ln>
                          <a:solidFill>
                            <a:srgbClr val="FFFFFF"/>
                          </a:solidFill>
                          <a:effectLst/>
                          <a:latin typeface="Arial" charset="0"/>
                          <a:ea typeface="ＭＳ Ｐゴシック" charset="0"/>
                          <a:cs typeface="Arial" charset="0"/>
                        </a:rPr>
                        <a:t>Early Divided Kingdom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Chapters 1–11</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Chapters 12–22</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2228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Solomon</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Split</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9212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Mostly Obedience</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Mostly Disobedience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889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Yahweh Worship</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Idol Worship</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Kingdom in Tranquility</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Kingdom in Turmoil</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96520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Single Capital:  Jerusalem</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Israel</a:t>
                      </a:r>
                      <a:r>
                        <a:rPr kumimoji="0" lang="fr-FR"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s Capital: Samaria</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      Judah</a:t>
                      </a:r>
                      <a:r>
                        <a:rPr kumimoji="0" lang="fr-FR" altLang="ja-JP" sz="2000" b="1" i="0" u="none" strike="noStrike" cap="none" normalizeH="0" baseline="0" dirty="0">
                          <a:ln>
                            <a:noFill/>
                          </a:ln>
                          <a:solidFill>
                            <a:srgbClr val="FFFFFF"/>
                          </a:solidFill>
                          <a:effectLst/>
                          <a:latin typeface="Arial" charset="0"/>
                          <a:ea typeface="ＭＳ Ｐゴシック" charset="0"/>
                          <a:cs typeface="Arial" charset="0"/>
                        </a:rPr>
                        <a:t>'</a:t>
                      </a:r>
                      <a:r>
                        <a:rPr kumimoji="0" lang="en-US" sz="2000" b="1" i="0" u="none" strike="noStrike" cap="none" normalizeH="0" baseline="0" dirty="0">
                          <a:ln>
                            <a:noFill/>
                          </a:ln>
                          <a:solidFill>
                            <a:srgbClr val="FFFFFF"/>
                          </a:solidFill>
                          <a:effectLst/>
                          <a:latin typeface="Arial" charset="0"/>
                          <a:ea typeface="ＭＳ Ｐゴシック" charset="0"/>
                          <a:cs typeface="Arial" charset="0"/>
                        </a:rPr>
                        <a:t>s Capital:  Jerusalem</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90538">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40 Years (971-931 BC)</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ＭＳ Ｐゴシック" charset="0"/>
                          <a:cs typeface="Arial" charset="0"/>
                        </a:rPr>
                        <a:t>      80 Years (931-852 BC)</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670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err="1">
                          <a:ln>
                            <a:noFill/>
                          </a:ln>
                          <a:solidFill>
                            <a:srgbClr val="FFFFFF"/>
                          </a:solidFill>
                          <a:effectLst/>
                          <a:latin typeface="Arial" charset="0"/>
                          <a:ea typeface="ＭＳ Ｐゴシック" charset="0"/>
                          <a:cs typeface="Arial" charset="0"/>
                        </a:rPr>
                        <a:t>Established:Purging</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1–2</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Rise: Obedience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a:t>
                      </a:r>
                      <a:r>
                        <a:rPr kumimoji="0" lang="en-US" sz="1600" b="1" i="0" u="none" strike="noStrike" cap="none" normalizeH="0" baseline="0" dirty="0">
                          <a:ln>
                            <a:noFill/>
                          </a:ln>
                          <a:solidFill>
                            <a:srgbClr val="FFFFFF"/>
                          </a:solidFill>
                          <a:effectLst/>
                          <a:latin typeface="Arial" charset="0"/>
                          <a:ea typeface="ＭＳ Ｐゴシック" charset="0"/>
                          <a:cs typeface="Arial" charset="0"/>
                        </a:rPr>
                        <a:t>Decline: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Disobedience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FFFF"/>
                          </a:solidFill>
                          <a:effectLst/>
                          <a:latin typeface="Arial" charset="0"/>
                          <a:ea typeface="ＭＳ Ｐゴシック" charset="0"/>
                          <a:cs typeface="Arial" charset="0"/>
                        </a:rPr>
                        <a:t>9–11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sz="1800" b="1" i="0" u="none" strike="noStrike" cap="none" normalizeH="0" baseline="0" dirty="0">
                          <a:ln>
                            <a:noFill/>
                          </a:ln>
                          <a:solidFill>
                            <a:srgbClr val="FFFFFF"/>
                          </a:solidFill>
                          <a:effectLst/>
                          <a:latin typeface="Arial" charset="0"/>
                          <a:ea typeface="ＭＳ Ｐゴシック" charset="0"/>
                          <a:cs typeface="Arial" charset="0"/>
                        </a:rPr>
                        <a:t>J &amp; R</a:t>
                      </a:r>
                      <a:r>
                        <a:rPr kumimoji="0" lang="en-US" altLang="ja-JP" sz="18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  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12–14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Other</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15:1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16:28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Ahab vs.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Elijah</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16:29 –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ＭＳ Ｐゴシック" charset="0"/>
                          <a:cs typeface="Arial" charset="0"/>
                        </a:rPr>
                        <a:t>22:40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Other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Kings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22:41-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53</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lnTlToBr>
                      <a:noFill/>
                    </a:lnTlToBr>
                    <a:lnBlToTr>
                      <a:noFill/>
                    </a:lnBlToTr>
                    <a:gradFill rotWithShape="1">
                      <a:gsLst>
                        <a:gs pos="0">
                          <a:srgbClr val="000000"/>
                        </a:gs>
                        <a:gs pos="50000">
                          <a:srgbClr val="660066"/>
                        </a:gs>
                        <a:gs pos="100000">
                          <a:srgbClr val="16165D"/>
                        </a:gs>
                      </a:gsLst>
                      <a:path path="rect">
                        <a:fillToRect l="50000" t="50000" r="50000" b="50000"/>
                      </a:path>
                    </a:gradFill>
                  </a:tcPr>
                </a:tc>
                <a:extLst>
                  <a:ext uri="{0D108BD9-81ED-4DB2-BD59-A6C34878D82A}">
                    <a16:rowId xmlns:a16="http://schemas.microsoft.com/office/drawing/2014/main" val="10009"/>
                  </a:ext>
                </a:extLst>
              </a:tr>
            </a:tbl>
          </a:graphicData>
        </a:graphic>
      </p:graphicFrame>
      <p:sp>
        <p:nvSpPr>
          <p:cNvPr id="389162" name="Text Box 71"/>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r>
              <a:rPr lang="en-US" sz="2400" b="1">
                <a:solidFill>
                  <a:schemeClr val="bg1"/>
                </a:solidFill>
                <a:latin typeface="Arial" charset="0"/>
                <a:cs typeface="Arial" charset="0"/>
              </a:rPr>
              <a:t>219</a:t>
            </a:r>
            <a:endParaRPr lang="en-US">
              <a:solidFill>
                <a:schemeClr val="bg1"/>
              </a:solidFill>
              <a:latin typeface="Arial" charset="0"/>
              <a:cs typeface="Arial" charset="0"/>
            </a:endParaRPr>
          </a:p>
        </p:txBody>
      </p:sp>
      <p:sp>
        <p:nvSpPr>
          <p:cNvPr id="5" name="Oval 4"/>
          <p:cNvSpPr/>
          <p:nvPr/>
        </p:nvSpPr>
        <p:spPr bwMode="auto">
          <a:xfrm>
            <a:off x="6588224" y="5085184"/>
            <a:ext cx="1584176" cy="1584176"/>
          </a:xfrm>
          <a:prstGeom prst="ellipse">
            <a:avLst/>
          </a:prstGeom>
          <a:noFill/>
          <a:ln w="57150" cap="sq"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86421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Kings 17</a:t>
            </a:r>
          </a:p>
        </p:txBody>
      </p:sp>
    </p:spTree>
    <p:extLst>
      <p:ext uri="{BB962C8B-B14F-4D97-AF65-F5344CB8AC3E}">
        <p14:creationId xmlns:p14="http://schemas.microsoft.com/office/powerpoint/2010/main" val="16360551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descr="byblos godde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19900" y="1752600"/>
            <a:ext cx="2324100" cy="5105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32451" name="Text Box 3"/>
          <p:cNvSpPr txBox="1">
            <a:spLocks noChangeArrowheads="1"/>
          </p:cNvSpPr>
          <p:nvPr/>
        </p:nvSpPr>
        <p:spPr bwMode="auto">
          <a:xfrm>
            <a:off x="1371600" y="1219200"/>
            <a:ext cx="7772400" cy="1108075"/>
          </a:xfrm>
          <a:prstGeom prst="rect">
            <a:avLst/>
          </a:prstGeom>
          <a:noFill/>
          <a:ln w="9525">
            <a:noFill/>
            <a:miter lim="800000"/>
            <a:headEnd/>
            <a:tailEnd/>
          </a:ln>
          <a:effectLst/>
        </p:spPr>
        <p:txBody>
          <a:bodyPr>
            <a:spAutoFit/>
          </a:bodyPr>
          <a:lstStyle/>
          <a:p>
            <a:pPr>
              <a:spcBef>
                <a:spcPct val="0"/>
              </a:spcBef>
              <a:buFontTx/>
              <a:buChar char="•"/>
              <a:defRPr/>
            </a:pPr>
            <a:r>
              <a:rPr lang="en-US" sz="3200" b="1" dirty="0">
                <a:latin typeface="Tempus Sans ITC" pitchFamily="82" charset="0"/>
                <a:ea typeface="Times New Roman" pitchFamily="-112" charset="0"/>
                <a:cs typeface="Times New Roman" pitchFamily="-112" charset="0"/>
              </a:rPr>
              <a:t> In various cities these deities were known by different names</a:t>
            </a:r>
            <a:r>
              <a:rPr lang="en-US" sz="3200" b="1" dirty="0">
                <a:latin typeface="Tempus Sans ITC" pitchFamily="82" charset="0"/>
                <a:ea typeface="+mn-ea"/>
                <a:cs typeface="+mn-cs"/>
              </a:rPr>
              <a:t>:</a:t>
            </a:r>
          </a:p>
        </p:txBody>
      </p:sp>
      <p:graphicFrame>
        <p:nvGraphicFramePr>
          <p:cNvPr id="232452" name="Group 4"/>
          <p:cNvGraphicFramePr>
            <a:graphicFrameLocks noGrp="1"/>
          </p:cNvGraphicFramePr>
          <p:nvPr/>
        </p:nvGraphicFramePr>
        <p:xfrm>
          <a:off x="0" y="2895600"/>
          <a:ext cx="6858000" cy="4087813"/>
        </p:xfrm>
        <a:graphic>
          <a:graphicData uri="http://schemas.openxmlformats.org/drawingml/2006/table">
            <a:tbl>
              <a:tblPr/>
              <a:tblGrid>
                <a:gridCol w="1900238">
                  <a:extLst>
                    <a:ext uri="{9D8B030D-6E8A-4147-A177-3AD203B41FA5}">
                      <a16:colId xmlns:a16="http://schemas.microsoft.com/office/drawing/2014/main" val="20000"/>
                    </a:ext>
                  </a:extLst>
                </a:gridCol>
                <a:gridCol w="1487487">
                  <a:extLst>
                    <a:ext uri="{9D8B030D-6E8A-4147-A177-3AD203B41FA5}">
                      <a16:colId xmlns:a16="http://schemas.microsoft.com/office/drawing/2014/main" val="20001"/>
                    </a:ext>
                  </a:extLst>
                </a:gridCol>
                <a:gridCol w="2065338">
                  <a:extLst>
                    <a:ext uri="{9D8B030D-6E8A-4147-A177-3AD203B41FA5}">
                      <a16:colId xmlns:a16="http://schemas.microsoft.com/office/drawing/2014/main" val="20002"/>
                    </a:ext>
                  </a:extLst>
                </a:gridCol>
                <a:gridCol w="1404937">
                  <a:extLst>
                    <a:ext uri="{9D8B030D-6E8A-4147-A177-3AD203B41FA5}">
                      <a16:colId xmlns:a16="http://schemas.microsoft.com/office/drawing/2014/main" val="20003"/>
                    </a:ext>
                  </a:extLst>
                </a:gridCol>
              </a:tblGrid>
              <a:tr h="962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Cities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Tyre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Sidon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Byblos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042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Father god</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Baal Shamaym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El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1"/>
                  </a:ext>
                </a:extLst>
              </a:tr>
              <a:tr h="1041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Mother god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Astarte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Baalat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2"/>
                  </a:ext>
                </a:extLst>
              </a:tr>
              <a:tr h="10414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Young male god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Melqart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Eshmun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empus Sans ITC" pitchFamily="82" charset="0"/>
                        </a:rPr>
                        <a:t>Adonis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3"/>
                  </a:ext>
                </a:extLst>
              </a:tr>
            </a:tbl>
          </a:graphicData>
        </a:graphic>
      </p:graphicFrame>
      <p:pic>
        <p:nvPicPr>
          <p:cNvPr id="398366" name="Picture 31" descr="eyptian god adopted by pho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368425" cy="28956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32480" name="Rectangle 32"/>
          <p:cNvSpPr>
            <a:spLocks noGrp="1" noChangeArrowheads="1"/>
          </p:cNvSpPr>
          <p:nvPr>
            <p:ph type="title" idx="4294967295"/>
          </p:nvPr>
        </p:nvSpPr>
        <p:spPr>
          <a:xfrm>
            <a:off x="1524000" y="3175"/>
            <a:ext cx="6629400" cy="923925"/>
          </a:xfrm>
          <a:effectLst>
            <a:outerShdw blurRad="63500" dist="35921" dir="2700000" algn="ctr" rotWithShape="0">
              <a:srgbClr val="000000">
                <a:alpha val="74998"/>
              </a:srgbClr>
            </a:outerShdw>
          </a:effectLst>
        </p:spPr>
        <p:txBody>
          <a:bodyPr anchor="t">
            <a:spAutoFit/>
          </a:bodyPr>
          <a:lstStyle/>
          <a:p>
            <a:pPr algn="l" eaLnBrk="1" hangingPunct="1">
              <a:defRPr/>
            </a:pPr>
            <a:r>
              <a:rPr lang="en-US" sz="5400" b="0" dirty="0">
                <a:solidFill>
                  <a:schemeClr val="tx1"/>
                </a:solidFill>
                <a:latin typeface="Tempus Sans ITC" charset="0"/>
                <a:ea typeface="ＭＳ Ｐゴシック" charset="0"/>
                <a:cs typeface="Times New Roman" charset="0"/>
              </a:rPr>
              <a:t>Phoenician Religion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2451">
                                            <p:txEl>
                                              <p:pRg st="0" end="0"/>
                                            </p:txEl>
                                          </p:spTgt>
                                        </p:tgtEl>
                                        <p:attrNameLst>
                                          <p:attrName>style.visibility</p:attrName>
                                        </p:attrNameLst>
                                      </p:cBhvr>
                                      <p:to>
                                        <p:strVal val="visible"/>
                                      </p:to>
                                    </p:set>
                                    <p:animEffect transition="in" filter="dissolve">
                                      <p:cBhvr>
                                        <p:cTn id="7" dur="500"/>
                                        <p:tgtEl>
                                          <p:spTgt spid="232451">
                                            <p:txEl>
                                              <p:pRg st="0" end="0"/>
                                            </p:txEl>
                                          </p:spTgt>
                                        </p:tgtEl>
                                      </p:cBhvr>
                                    </p:animEffect>
                                  </p:childTnLst>
                                </p:cTn>
                              </p:par>
                            </p:childTnLst>
                          </p:cTn>
                        </p:par>
                        <p:par>
                          <p:cTn id="8" fill="hold" nodeType="afterGroup">
                            <p:stCondLst>
                              <p:cond delay="500"/>
                            </p:stCondLst>
                            <p:childTnLst>
                              <p:par>
                                <p:cTn id="9" presetID="9" presetClass="entr" presetSubtype="0" fill="hold" nodeType="afterEffect">
                                  <p:stCondLst>
                                    <p:cond delay="1000"/>
                                  </p:stCondLst>
                                  <p:childTnLst>
                                    <p:set>
                                      <p:cBhvr>
                                        <p:cTn id="10" dur="1" fill="hold">
                                          <p:stCondLst>
                                            <p:cond delay="0"/>
                                          </p:stCondLst>
                                        </p:cTn>
                                        <p:tgtEl>
                                          <p:spTgt spid="232450"/>
                                        </p:tgtEl>
                                        <p:attrNameLst>
                                          <p:attrName>style.visibility</p:attrName>
                                        </p:attrNameLst>
                                      </p:cBhvr>
                                      <p:to>
                                        <p:strVal val="visible"/>
                                      </p:to>
                                    </p:set>
                                    <p:animEffect transition="in" filter="dissolve">
                                      <p:cBhvr>
                                        <p:cTn id="11" dur="500"/>
                                        <p:tgtEl>
                                          <p:spTgt spid="232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232452"/>
                                        </p:tgtEl>
                                        <p:attrNameLst>
                                          <p:attrName>style.visibility</p:attrName>
                                        </p:attrNameLst>
                                      </p:cBhvr>
                                      <p:to>
                                        <p:strVal val="visible"/>
                                      </p:to>
                                    </p:set>
                                    <p:animEffect transition="in" filter="dissolve">
                                      <p:cBhvr>
                                        <p:cTn id="16" dur="500"/>
                                        <p:tgtEl>
                                          <p:spTgt spid="232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1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2004:Templates:Presentations:Designs:Shimmer</Template>
  <TotalTime>12772</TotalTime>
  <Words>6032</Words>
  <Application>Microsoft Macintosh PowerPoint</Application>
  <PresentationFormat>On-screen Show (4:3)</PresentationFormat>
  <Paragraphs>1035</Paragraphs>
  <Slides>174</Slides>
  <Notes>55</Notes>
  <HiddenSlides>0</HiddenSlides>
  <MMClips>0</MMClips>
  <ScaleCrop>false</ScaleCrop>
  <HeadingPairs>
    <vt:vector size="8" baseType="variant">
      <vt:variant>
        <vt:lpstr>Fonts Used</vt:lpstr>
      </vt:variant>
      <vt:variant>
        <vt:i4>19</vt:i4>
      </vt:variant>
      <vt:variant>
        <vt:lpstr>Theme</vt:lpstr>
      </vt:variant>
      <vt:variant>
        <vt:i4>23</vt:i4>
      </vt:variant>
      <vt:variant>
        <vt:lpstr>Embedded OLE Servers</vt:lpstr>
      </vt:variant>
      <vt:variant>
        <vt:i4>2</vt:i4>
      </vt:variant>
      <vt:variant>
        <vt:lpstr>Slide Titles</vt:lpstr>
      </vt:variant>
      <vt:variant>
        <vt:i4>174</vt:i4>
      </vt:variant>
    </vt:vector>
  </HeadingPairs>
  <TitlesOfParts>
    <vt:vector size="218" baseType="lpstr">
      <vt:lpstr>B VAG Rounded Bold</vt:lpstr>
      <vt:lpstr>Chicago</vt:lpstr>
      <vt:lpstr>KidTYPEPaint</vt:lpstr>
      <vt:lpstr>Kosher-Normal</vt:lpstr>
      <vt:lpstr>Arial</vt:lpstr>
      <vt:lpstr>Arial Black</vt:lpstr>
      <vt:lpstr>Arial Narrow</vt:lpstr>
      <vt:lpstr>Avenir Black</vt:lpstr>
      <vt:lpstr>Calibri</vt:lpstr>
      <vt:lpstr>Comic Sans MS</vt:lpstr>
      <vt:lpstr>Helvetica</vt:lpstr>
      <vt:lpstr>Helvetica Neue Black Condensed</vt:lpstr>
      <vt:lpstr>Matura MT Script Capitals</vt:lpstr>
      <vt:lpstr>Monotype Sorts</vt:lpstr>
      <vt:lpstr>Tahoma</vt:lpstr>
      <vt:lpstr>Tempus Sans ITC</vt:lpstr>
      <vt:lpstr>Times</vt:lpstr>
      <vt:lpstr>Times New Roman</vt:lpstr>
      <vt:lpstr>Wingdings</vt:lpstr>
      <vt:lpstr>Default Design</vt:lpstr>
      <vt:lpstr>Radar</vt:lpstr>
      <vt:lpstr>Shimmer</vt:lpstr>
      <vt:lpstr>1_Shimmer</vt:lpstr>
      <vt:lpstr>1_Default Design</vt:lpstr>
      <vt:lpstr>Slit</vt:lpstr>
      <vt:lpstr>1_blstripc.ppt - Blue Stripes</vt:lpstr>
      <vt:lpstr>untitled 3</vt:lpstr>
      <vt:lpstr>Blank Presentation</vt:lpstr>
      <vt:lpstr>5_Default Design</vt:lpstr>
      <vt:lpstr>16_Blank Presentation</vt:lpstr>
      <vt:lpstr>1_Fireworks</vt:lpstr>
      <vt:lpstr>9_Default Design</vt:lpstr>
      <vt:lpstr>Beam</vt:lpstr>
      <vt:lpstr>2_Default Design</vt:lpstr>
      <vt:lpstr>10_Default Design</vt:lpstr>
      <vt:lpstr>6_Default Design</vt:lpstr>
      <vt:lpstr>49_Blank Presentation</vt:lpstr>
      <vt:lpstr>2_Blank Presentation</vt:lpstr>
      <vt:lpstr>2_Shimmer</vt:lpstr>
      <vt:lpstr>Office Theme</vt:lpstr>
      <vt:lpstr>50_Blank Presentation</vt:lpstr>
      <vt:lpstr>3_Default Design</vt:lpstr>
      <vt:lpstr>Photo Editor Photo</vt:lpstr>
      <vt:lpstr>Document</vt:lpstr>
      <vt:lpstr>Be United</vt:lpstr>
      <vt:lpstr>Millennium Tower San Francisco</vt:lpstr>
      <vt:lpstr>Is your spiritual foundation getting  stronger   or  weaker? </vt:lpstr>
      <vt:lpstr>Why does unity sometimes lead to division?</vt:lpstr>
      <vt:lpstr>Main Idea</vt:lpstr>
      <vt:lpstr>The United Kingdom</vt:lpstr>
      <vt:lpstr>United Kingdom</vt:lpstr>
      <vt:lpstr>The UK</vt:lpstr>
      <vt:lpstr>The Abrahamic Covenant</vt:lpstr>
      <vt:lpstr>THE DAVIDIC COVENANT</vt:lpstr>
      <vt:lpstr>Outline</vt:lpstr>
      <vt:lpstr>Why does unity sometimes lead to division?</vt:lpstr>
      <vt:lpstr>Slides on  1 Kings 1</vt:lpstr>
      <vt:lpstr>Book Chart</vt:lpstr>
      <vt:lpstr>Establishment of Solomon (David Dies) 1 Kings 1–2</vt:lpstr>
      <vt:lpstr>Slides on  1 Kings 2</vt:lpstr>
      <vt:lpstr>Establishment of Solomon (David Dies) 1 Kings 1–2</vt:lpstr>
      <vt:lpstr>Slides on  1 Kings 3</vt:lpstr>
      <vt:lpstr>Book Chart</vt:lpstr>
      <vt:lpstr>Solomon Asks for Wisdom 1 Kings 3:1-15</vt:lpstr>
      <vt:lpstr>Rise of Solomon 1 Kings 3–8</vt:lpstr>
      <vt:lpstr>Slides on  1 Kings 4</vt:lpstr>
      <vt:lpstr>Rise of Solomon 1 Kings 3–8</vt:lpstr>
      <vt:lpstr>Kingdom of David &amp; Solomon (1 Kings 4:21)</vt:lpstr>
      <vt:lpstr>Slides on  1 Kings 5</vt:lpstr>
      <vt:lpstr>Old City aerial from north</vt:lpstr>
      <vt:lpstr>2 Sam. 24:18-24; 2 Chron. 3:1</vt:lpstr>
      <vt:lpstr>King David planned it.</vt:lpstr>
      <vt:lpstr>Israel's "First" Temple</vt:lpstr>
      <vt:lpstr>Jerusalem's Temple Mount Today</vt:lpstr>
      <vt:lpstr>The Western Wall of the Temple Mount</vt:lpstr>
      <vt:lpstr>THE ENORMOUS IMPORTANCE OF THE TEMPLE MOUNT!</vt:lpstr>
      <vt:lpstr>The Temple Mount in Today's Jerusalem:  A Prime Focal Point of Planet Earth</vt:lpstr>
      <vt:lpstr>Slides on  1 Kings 6</vt:lpstr>
      <vt:lpstr>Solomon's Wisdom &amp; Glory (1 Kings 3–8)</vt:lpstr>
      <vt:lpstr>Jerusalem expands north</vt:lpstr>
      <vt:lpstr>The Temple</vt:lpstr>
      <vt:lpstr>The Tabernacle</vt:lpstr>
      <vt:lpstr>Solomon's Temple</vt:lpstr>
      <vt:lpstr>Temple Furnishings (7:9-51)</vt:lpstr>
      <vt:lpstr>Slides on  1 Kings 7</vt:lpstr>
      <vt:lpstr>Rise of Solomon 1 Kings 3–8</vt:lpstr>
      <vt:lpstr>Comparing Buildings</vt:lpstr>
      <vt:lpstr>Slides on  1 Kings 8</vt:lpstr>
      <vt:lpstr>The Great Sea was supported by 12 oxen </vt:lpstr>
      <vt:lpstr>Rise of Solomon 1 Kings 3–8</vt:lpstr>
      <vt:lpstr>Slides on  1 Kings 9</vt:lpstr>
      <vt:lpstr>Book Chart</vt:lpstr>
      <vt:lpstr>Decline of Solomon 1 Kings 9–11</vt:lpstr>
      <vt:lpstr>Warnings for Kings (1400 BC)</vt:lpstr>
      <vt:lpstr>Warnings for Kings (1400 BC)</vt:lpstr>
      <vt:lpstr>Warnings for Kings (1400 BC)</vt:lpstr>
      <vt:lpstr>Slides on  1 Kings 10</vt:lpstr>
      <vt:lpstr>The Queen of Sheba</vt:lpstr>
      <vt:lpstr>Warnings for Kings (1400 BC)</vt:lpstr>
      <vt:lpstr>Warnings for Kings (1400 BC)</vt:lpstr>
      <vt:lpstr>Slides on  1 Kings 11</vt:lpstr>
      <vt:lpstr>Warnings for Kings (1400 BC)</vt:lpstr>
      <vt:lpstr>Solomon's Wives</vt:lpstr>
      <vt:lpstr>Women and money turned Solomon's heart away</vt:lpstr>
      <vt:lpstr>Decline of Solomon 1 Kings 9–11</vt:lpstr>
      <vt:lpstr>Chapter 11 = Bankruptcy</vt:lpstr>
      <vt:lpstr>Solomon's Enemies  (1 Kings 11:26-40)</vt:lpstr>
      <vt:lpstr>Decline of Solomon 1 Kings 9–11</vt:lpstr>
      <vt:lpstr>The Significance of 1 Kings 12</vt:lpstr>
      <vt:lpstr>A Shaky Kingdom</vt:lpstr>
      <vt:lpstr>Tribal Loyalties</vt:lpstr>
      <vt:lpstr>United to Divided  Kingdom</vt:lpstr>
      <vt:lpstr>Divided Kingdom</vt:lpstr>
      <vt:lpstr>SOLOMON: REALLY BIG IDEAS!</vt:lpstr>
      <vt:lpstr>Solomon's Problems</vt:lpstr>
      <vt:lpstr>IDOL WORSHIP!</vt:lpstr>
      <vt:lpstr>After Solomon...</vt:lpstr>
      <vt:lpstr>A Kingdom Split</vt:lpstr>
      <vt:lpstr>Why does unity sometimes lead to division?</vt:lpstr>
      <vt:lpstr>Why does unity sometimes lead to division?</vt:lpstr>
      <vt:lpstr>Slides on  1 Kings 12</vt:lpstr>
      <vt:lpstr>Early Divided Kingdom 1 Kings 12:1–16:28</vt:lpstr>
      <vt:lpstr>Book Chart</vt:lpstr>
      <vt:lpstr>Division of the Kingdom</vt:lpstr>
      <vt:lpstr>Map of the Divide</vt:lpstr>
      <vt:lpstr>PowerPoint Presentation</vt:lpstr>
      <vt:lpstr>Slides on  1 Kings 13</vt:lpstr>
      <vt:lpstr>The Golden Calf</vt:lpstr>
      <vt:lpstr>Early Divided Kingdom 1 Kings 12:1–16:28</vt:lpstr>
      <vt:lpstr>Early Divided Kingdom 1 Kings 12:1–16:28</vt:lpstr>
      <vt:lpstr>Slides on  1 Kings 14</vt:lpstr>
      <vt:lpstr>Early Divided Kingdom 1 Kings 12:1–16:28</vt:lpstr>
      <vt:lpstr>Early Divided Kingdom 1 Kings 12:1–16:28</vt:lpstr>
      <vt:lpstr>Slides on  1 Kings 15</vt:lpstr>
      <vt:lpstr>Book Chart</vt:lpstr>
      <vt:lpstr>Descendants of Solomon</vt:lpstr>
      <vt:lpstr>Slides on  1 Kings 16</vt:lpstr>
      <vt:lpstr>Judah</vt:lpstr>
      <vt:lpstr>Placing the Prophets</vt:lpstr>
      <vt:lpstr>Ahab &amp; Jezebel import Baal worship to Israel (1 Kings 16:29-34)</vt:lpstr>
      <vt:lpstr>Book Chart</vt:lpstr>
      <vt:lpstr>Slides on  1 Kings 17</vt:lpstr>
      <vt:lpstr>Phoenician Religion</vt:lpstr>
      <vt:lpstr>BAAL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Slides on  1 Kings 18</vt:lpstr>
      <vt:lpstr>Elijah and Obadiah (18:1-15)</vt:lpstr>
      <vt:lpstr>                              </vt:lpstr>
      <vt:lpstr>Elijah on Mount Carmel (18:16-46)</vt:lpstr>
      <vt:lpstr>Elijah on Mount Carmel (18:16-46)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Elijah's Run</vt:lpstr>
      <vt:lpstr>THE WORD IN PICTURES</vt:lpstr>
      <vt:lpstr>Elijah at Sinai</vt:lpstr>
      <vt:lpstr>Slides on  1 Kings 19</vt:lpstr>
      <vt:lpstr>PowerPoint Presentation</vt:lpstr>
      <vt:lpstr>Slides on  1 Kings 20</vt:lpstr>
      <vt:lpstr>The Israelite-Syrian Wars (20:1–22:53)</vt:lpstr>
      <vt:lpstr>Slides on  1 Kings 21</vt:lpstr>
      <vt:lpstr>Who was Jezebel?</vt:lpstr>
      <vt:lpstr>"But I have this complaint against you. You are permitting that woman—that Jezebel who calls herself a prophet—to lead my servants astray. She teaches them to commit sexual sin and to eat food offered to idols. 21I gave her time to repent, but she does not want to turn away from her immorality" (Rev. 2:20-21 NLT)</vt:lpstr>
      <vt:lpstr>Naboth's Vineyard</vt:lpstr>
      <vt:lpstr>Slides on  1 Kings 22</vt:lpstr>
      <vt:lpstr>Ahab Killed at Ramoth Gilead (22:29-40)</vt:lpstr>
      <vt:lpstr>—Main Idea of 1 Kings 22— Seek the Lord sincerely because ignoring God's clear will has serious results</vt:lpstr>
      <vt:lpstr>1 Kings Key Word</vt:lpstr>
      <vt:lpstr>Why does unity sometimes lead to division?</vt:lpstr>
      <vt:lpstr>Main Idea</vt:lpstr>
      <vt:lpstr>Why does unity sometimes lead to division?</vt:lpstr>
      <vt:lpstr>Why does unity sometimes lead to division?</vt:lpstr>
      <vt:lpstr>Put God First</vt:lpstr>
      <vt:lpstr>Need</vt:lpstr>
      <vt:lpstr>YouVersion</vt:lpstr>
      <vt:lpstr>Black</vt:lpstr>
      <vt:lpstr>OT Preaching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Rick Griffith</cp:lastModifiedBy>
  <cp:revision>378</cp:revision>
  <dcterms:created xsi:type="dcterms:W3CDTF">2009-08-27T07:57:12Z</dcterms:created>
  <dcterms:modified xsi:type="dcterms:W3CDTF">2021-11-21T19:40:56Z</dcterms:modified>
</cp:coreProperties>
</file>